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8" r:id="rId4"/>
    <p:sldMasterId id="2147483680" r:id="rId5"/>
  </p:sldMasterIdLst>
  <p:notesMasterIdLst>
    <p:notesMasterId r:id="rId29"/>
  </p:notesMasterIdLst>
  <p:sldIdLst>
    <p:sldId id="417" r:id="rId6"/>
    <p:sldId id="416" r:id="rId7"/>
    <p:sldId id="257" r:id="rId8"/>
    <p:sldId id="418" r:id="rId9"/>
    <p:sldId id="424" r:id="rId10"/>
    <p:sldId id="420" r:id="rId11"/>
    <p:sldId id="419" r:id="rId12"/>
    <p:sldId id="429" r:id="rId13"/>
    <p:sldId id="423" r:id="rId14"/>
    <p:sldId id="421" r:id="rId15"/>
    <p:sldId id="427" r:id="rId16"/>
    <p:sldId id="422" r:id="rId17"/>
    <p:sldId id="425" r:id="rId18"/>
    <p:sldId id="256" r:id="rId19"/>
    <p:sldId id="412" r:id="rId20"/>
    <p:sldId id="259" r:id="rId21"/>
    <p:sldId id="261" r:id="rId22"/>
    <p:sldId id="413" r:id="rId23"/>
    <p:sldId id="430" r:id="rId24"/>
    <p:sldId id="414" r:id="rId25"/>
    <p:sldId id="263" r:id="rId26"/>
    <p:sldId id="415" r:id="rId27"/>
    <p:sldId id="428" r:id="rId2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3B351F-2837-4F5E-968D-98BFB2E1A7F7}" v="27" dt="2024-11-03T15:55:51.278"/>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Stijl, gemiddeld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44"/>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ska de Rouw" userId="S::m.de.rouw@yuverta.nl::872e8e21-2a92-4d2b-beaa-5207e885f335" providerId="AD" clId="Web-{AC625EA0-0CB6-53F2-07D1-EBCE0F823CDD}"/>
    <pc:docChg chg="addSld modSld">
      <pc:chgData name="Mariska de Rouw" userId="S::m.de.rouw@yuverta.nl::872e8e21-2a92-4d2b-beaa-5207e885f335" providerId="AD" clId="Web-{AC625EA0-0CB6-53F2-07D1-EBCE0F823CDD}" dt="2024-10-31T12:27:33.340" v="13" actId="20577"/>
      <pc:docMkLst>
        <pc:docMk/>
      </pc:docMkLst>
      <pc:sldChg chg="modSp new">
        <pc:chgData name="Mariska de Rouw" userId="S::m.de.rouw@yuverta.nl::872e8e21-2a92-4d2b-beaa-5207e885f335" providerId="AD" clId="Web-{AC625EA0-0CB6-53F2-07D1-EBCE0F823CDD}" dt="2024-10-31T12:27:33.340" v="13" actId="20577"/>
        <pc:sldMkLst>
          <pc:docMk/>
          <pc:sldMk cId="436847213" sldId="415"/>
        </pc:sldMkLst>
        <pc:spChg chg="mod">
          <ac:chgData name="Mariska de Rouw" userId="S::m.de.rouw@yuverta.nl::872e8e21-2a92-4d2b-beaa-5207e885f335" providerId="AD" clId="Web-{AC625EA0-0CB6-53F2-07D1-EBCE0F823CDD}" dt="2024-10-31T12:27:17.620" v="12" actId="20577"/>
          <ac:spMkLst>
            <pc:docMk/>
            <pc:sldMk cId="436847213" sldId="415"/>
            <ac:spMk id="2" creationId="{E3389E40-80A5-98B8-A19F-B40D05185184}"/>
          </ac:spMkLst>
        </pc:spChg>
        <pc:spChg chg="mod">
          <ac:chgData name="Mariska de Rouw" userId="S::m.de.rouw@yuverta.nl::872e8e21-2a92-4d2b-beaa-5207e885f335" providerId="AD" clId="Web-{AC625EA0-0CB6-53F2-07D1-EBCE0F823CDD}" dt="2024-10-31T12:27:33.340" v="13" actId="20577"/>
          <ac:spMkLst>
            <pc:docMk/>
            <pc:sldMk cId="436847213" sldId="415"/>
            <ac:spMk id="3" creationId="{2DDA2FEF-DB48-5D26-34AD-FC6FF619B793}"/>
          </ac:spMkLst>
        </pc:spChg>
      </pc:sldChg>
    </pc:docChg>
  </pc:docChgLst>
  <pc:docChgLst>
    <pc:chgData name="Pascalle Cup" userId="abbe84a0-611b-406e-b251-e8b4b71c069a" providerId="ADAL" clId="{D13B351F-2837-4F5E-968D-98BFB2E1A7F7}"/>
    <pc:docChg chg="undo custSel addSld delSld modSld sldOrd">
      <pc:chgData name="Pascalle Cup" userId="abbe84a0-611b-406e-b251-e8b4b71c069a" providerId="ADAL" clId="{D13B351F-2837-4F5E-968D-98BFB2E1A7F7}" dt="2024-11-03T16:09:01.896" v="1163" actId="1076"/>
      <pc:docMkLst>
        <pc:docMk/>
      </pc:docMkLst>
      <pc:sldChg chg="addSp delSp modSp mod">
        <pc:chgData name="Pascalle Cup" userId="abbe84a0-611b-406e-b251-e8b4b71c069a" providerId="ADAL" clId="{D13B351F-2837-4F5E-968D-98BFB2E1A7F7}" dt="2024-11-03T15:53:42.011" v="1031" actId="20577"/>
        <pc:sldMkLst>
          <pc:docMk/>
          <pc:sldMk cId="2570108010" sldId="256"/>
        </pc:sldMkLst>
        <pc:spChg chg="mod">
          <ac:chgData name="Pascalle Cup" userId="abbe84a0-611b-406e-b251-e8b4b71c069a" providerId="ADAL" clId="{D13B351F-2837-4F5E-968D-98BFB2E1A7F7}" dt="2024-11-03T15:53:42.011" v="1031" actId="20577"/>
          <ac:spMkLst>
            <pc:docMk/>
            <pc:sldMk cId="2570108010" sldId="256"/>
            <ac:spMk id="2" creationId="{00000000-0000-0000-0000-000000000000}"/>
          </ac:spMkLst>
        </pc:spChg>
        <pc:spChg chg="del mod">
          <ac:chgData name="Pascalle Cup" userId="abbe84a0-611b-406e-b251-e8b4b71c069a" providerId="ADAL" clId="{D13B351F-2837-4F5E-968D-98BFB2E1A7F7}" dt="2024-11-03T15:26:08.094" v="451" actId="478"/>
          <ac:spMkLst>
            <pc:docMk/>
            <pc:sldMk cId="2570108010" sldId="256"/>
            <ac:spMk id="3" creationId="{00000000-0000-0000-0000-000000000000}"/>
          </ac:spMkLst>
        </pc:spChg>
        <pc:spChg chg="add del mod">
          <ac:chgData name="Pascalle Cup" userId="abbe84a0-611b-406e-b251-e8b4b71c069a" providerId="ADAL" clId="{D13B351F-2837-4F5E-968D-98BFB2E1A7F7}" dt="2024-11-03T15:26:10.205" v="452" actId="478"/>
          <ac:spMkLst>
            <pc:docMk/>
            <pc:sldMk cId="2570108010" sldId="256"/>
            <ac:spMk id="5" creationId="{FBCD2C0F-02C3-1E95-8E78-BDEB16D0E41D}"/>
          </ac:spMkLst>
        </pc:spChg>
        <pc:spChg chg="del">
          <ac:chgData name="Pascalle Cup" userId="abbe84a0-611b-406e-b251-e8b4b71c069a" providerId="ADAL" clId="{D13B351F-2837-4F5E-968D-98BFB2E1A7F7}" dt="2024-11-03T15:25:27.204" v="373" actId="26606"/>
          <ac:spMkLst>
            <pc:docMk/>
            <pc:sldMk cId="2570108010" sldId="256"/>
            <ac:spMk id="8" creationId="{559AE206-7EBA-4D33-8BC9-9D8158553F0E}"/>
          </ac:spMkLst>
        </pc:spChg>
        <pc:spChg chg="del">
          <ac:chgData name="Pascalle Cup" userId="abbe84a0-611b-406e-b251-e8b4b71c069a" providerId="ADAL" clId="{D13B351F-2837-4F5E-968D-98BFB2E1A7F7}" dt="2024-11-03T15:25:27.204" v="373" actId="26606"/>
          <ac:spMkLst>
            <pc:docMk/>
            <pc:sldMk cId="2570108010" sldId="256"/>
            <ac:spMk id="10" creationId="{6437D937-A7F1-4011-92B4-328E5BE1B166}"/>
          </ac:spMkLst>
        </pc:spChg>
        <pc:spChg chg="del">
          <ac:chgData name="Pascalle Cup" userId="abbe84a0-611b-406e-b251-e8b4b71c069a" providerId="ADAL" clId="{D13B351F-2837-4F5E-968D-98BFB2E1A7F7}" dt="2024-11-03T15:25:27.204" v="373" actId="26606"/>
          <ac:spMkLst>
            <pc:docMk/>
            <pc:sldMk cId="2570108010" sldId="256"/>
            <ac:spMk id="12" creationId="{B672F332-AF08-46C6-94F0-77684310D7B7}"/>
          </ac:spMkLst>
        </pc:spChg>
        <pc:spChg chg="del">
          <ac:chgData name="Pascalle Cup" userId="abbe84a0-611b-406e-b251-e8b4b71c069a" providerId="ADAL" clId="{D13B351F-2837-4F5E-968D-98BFB2E1A7F7}" dt="2024-11-03T15:25:27.204" v="373" actId="26606"/>
          <ac:spMkLst>
            <pc:docMk/>
            <pc:sldMk cId="2570108010" sldId="256"/>
            <ac:spMk id="14" creationId="{34244EF8-D73A-40E1-BE73-D46E6B4B04ED}"/>
          </ac:spMkLst>
        </pc:spChg>
        <pc:spChg chg="del">
          <ac:chgData name="Pascalle Cup" userId="abbe84a0-611b-406e-b251-e8b4b71c069a" providerId="ADAL" clId="{D13B351F-2837-4F5E-968D-98BFB2E1A7F7}" dt="2024-11-03T15:25:27.204" v="373" actId="26606"/>
          <ac:spMkLst>
            <pc:docMk/>
            <pc:sldMk cId="2570108010" sldId="256"/>
            <ac:spMk id="16" creationId="{AB84D7E8-4ECB-42D7-ADBF-01689B0F24AE}"/>
          </ac:spMkLst>
        </pc:spChg>
        <pc:spChg chg="add">
          <ac:chgData name="Pascalle Cup" userId="abbe84a0-611b-406e-b251-e8b4b71c069a" providerId="ADAL" clId="{D13B351F-2837-4F5E-968D-98BFB2E1A7F7}" dt="2024-11-03T15:25:27.204" v="373" actId="26606"/>
          <ac:spMkLst>
            <pc:docMk/>
            <pc:sldMk cId="2570108010" sldId="256"/>
            <ac:spMk id="23" creationId="{943CAA20-3569-4189-9E48-239A229A86CA}"/>
          </ac:spMkLst>
        </pc:spChg>
        <pc:spChg chg="add">
          <ac:chgData name="Pascalle Cup" userId="abbe84a0-611b-406e-b251-e8b4b71c069a" providerId="ADAL" clId="{D13B351F-2837-4F5E-968D-98BFB2E1A7F7}" dt="2024-11-03T15:25:27.204" v="373" actId="26606"/>
          <ac:spMkLst>
            <pc:docMk/>
            <pc:sldMk cId="2570108010" sldId="256"/>
            <ac:spMk id="25" creationId="{DA542B6D-E775-4832-91DC-2D20F857813A}"/>
          </ac:spMkLst>
        </pc:spChg>
        <pc:cxnChg chg="del">
          <ac:chgData name="Pascalle Cup" userId="abbe84a0-611b-406e-b251-e8b4b71c069a" providerId="ADAL" clId="{D13B351F-2837-4F5E-968D-98BFB2E1A7F7}" dt="2024-11-03T15:25:27.204" v="373" actId="26606"/>
          <ac:cxnSpMkLst>
            <pc:docMk/>
            <pc:sldMk cId="2570108010" sldId="256"/>
            <ac:cxnSpMk id="18" creationId="{9E8E38ED-369A-44C2-B635-0BED0E48A6E8}"/>
          </ac:cxnSpMkLst>
        </pc:cxnChg>
      </pc:sldChg>
      <pc:sldChg chg="modSp mod ord">
        <pc:chgData name="Pascalle Cup" userId="abbe84a0-611b-406e-b251-e8b4b71c069a" providerId="ADAL" clId="{D13B351F-2837-4F5E-968D-98BFB2E1A7F7}" dt="2024-11-03T15:57:59.391" v="1122" actId="20577"/>
        <pc:sldMkLst>
          <pc:docMk/>
          <pc:sldMk cId="201641301" sldId="257"/>
        </pc:sldMkLst>
        <pc:spChg chg="mod">
          <ac:chgData name="Pascalle Cup" userId="abbe84a0-611b-406e-b251-e8b4b71c069a" providerId="ADAL" clId="{D13B351F-2837-4F5E-968D-98BFB2E1A7F7}" dt="2024-11-03T15:48:27.313" v="1019" actId="20577"/>
          <ac:spMkLst>
            <pc:docMk/>
            <pc:sldMk cId="201641301" sldId="257"/>
            <ac:spMk id="2" creationId="{00000000-0000-0000-0000-000000000000}"/>
          </ac:spMkLst>
        </pc:spChg>
        <pc:spChg chg="mod">
          <ac:chgData name="Pascalle Cup" userId="abbe84a0-611b-406e-b251-e8b4b71c069a" providerId="ADAL" clId="{D13B351F-2837-4F5E-968D-98BFB2E1A7F7}" dt="2024-11-03T15:57:59.391" v="1122" actId="20577"/>
          <ac:spMkLst>
            <pc:docMk/>
            <pc:sldMk cId="201641301" sldId="257"/>
            <ac:spMk id="3" creationId="{00000000-0000-0000-0000-000000000000}"/>
          </ac:spMkLst>
        </pc:spChg>
      </pc:sldChg>
      <pc:sldChg chg="addSp delSp modSp mod">
        <pc:chgData name="Pascalle Cup" userId="abbe84a0-611b-406e-b251-e8b4b71c069a" providerId="ADAL" clId="{D13B351F-2837-4F5E-968D-98BFB2E1A7F7}" dt="2024-11-03T16:04:21.415" v="1160" actId="26606"/>
        <pc:sldMkLst>
          <pc:docMk/>
          <pc:sldMk cId="3604081138" sldId="259"/>
        </pc:sldMkLst>
        <pc:spChg chg="mod">
          <ac:chgData name="Pascalle Cup" userId="abbe84a0-611b-406e-b251-e8b4b71c069a" providerId="ADAL" clId="{D13B351F-2837-4F5E-968D-98BFB2E1A7F7}" dt="2024-11-03T16:04:21.415" v="1160" actId="26606"/>
          <ac:spMkLst>
            <pc:docMk/>
            <pc:sldMk cId="3604081138" sldId="259"/>
            <ac:spMk id="4" creationId="{00000000-0000-0000-0000-000000000000}"/>
          </ac:spMkLst>
        </pc:spChg>
        <pc:spChg chg="mod">
          <ac:chgData name="Pascalle Cup" userId="abbe84a0-611b-406e-b251-e8b4b71c069a" providerId="ADAL" clId="{D13B351F-2837-4F5E-968D-98BFB2E1A7F7}" dt="2024-11-03T16:04:21.415" v="1160" actId="26606"/>
          <ac:spMkLst>
            <pc:docMk/>
            <pc:sldMk cId="3604081138" sldId="259"/>
            <ac:spMk id="5" creationId="{00000000-0000-0000-0000-000000000000}"/>
          </ac:spMkLst>
        </pc:spChg>
        <pc:spChg chg="del">
          <ac:chgData name="Pascalle Cup" userId="abbe84a0-611b-406e-b251-e8b4b71c069a" providerId="ADAL" clId="{D13B351F-2837-4F5E-968D-98BFB2E1A7F7}" dt="2024-11-03T16:04:21.415" v="1160" actId="26606"/>
          <ac:spMkLst>
            <pc:docMk/>
            <pc:sldMk cId="3604081138" sldId="259"/>
            <ac:spMk id="19" creationId="{823AC064-BC96-4F32-8AE1-B2FD38754823}"/>
          </ac:spMkLst>
        </pc:spChg>
        <pc:spChg chg="add">
          <ac:chgData name="Pascalle Cup" userId="abbe84a0-611b-406e-b251-e8b4b71c069a" providerId="ADAL" clId="{D13B351F-2837-4F5E-968D-98BFB2E1A7F7}" dt="2024-11-03T16:04:21.415" v="1160" actId="26606"/>
          <ac:spMkLst>
            <pc:docMk/>
            <pc:sldMk cId="3604081138" sldId="259"/>
            <ac:spMk id="26" creationId="{C4879EFC-8E62-4E00-973C-C45EE9EC676D}"/>
          </ac:spMkLst>
        </pc:spChg>
        <pc:spChg chg="add">
          <ac:chgData name="Pascalle Cup" userId="abbe84a0-611b-406e-b251-e8b4b71c069a" providerId="ADAL" clId="{D13B351F-2837-4F5E-968D-98BFB2E1A7F7}" dt="2024-11-03T16:04:21.415" v="1160" actId="26606"/>
          <ac:spMkLst>
            <pc:docMk/>
            <pc:sldMk cId="3604081138" sldId="259"/>
            <ac:spMk id="28" creationId="{D6A9C53F-5F90-40A5-8C85-5412D39C8C68}"/>
          </ac:spMkLst>
        </pc:spChg>
        <pc:picChg chg="mod">
          <ac:chgData name="Pascalle Cup" userId="abbe84a0-611b-406e-b251-e8b4b71c069a" providerId="ADAL" clId="{D13B351F-2837-4F5E-968D-98BFB2E1A7F7}" dt="2024-11-03T16:04:21.415" v="1160" actId="26606"/>
          <ac:picMkLst>
            <pc:docMk/>
            <pc:sldMk cId="3604081138" sldId="259"/>
            <ac:picMk id="10" creationId="{00000000-0000-0000-0000-000000000000}"/>
          </ac:picMkLst>
        </pc:picChg>
        <pc:picChg chg="mod">
          <ac:chgData name="Pascalle Cup" userId="abbe84a0-611b-406e-b251-e8b4b71c069a" providerId="ADAL" clId="{D13B351F-2837-4F5E-968D-98BFB2E1A7F7}" dt="2024-11-03T16:04:21.415" v="1160" actId="26606"/>
          <ac:picMkLst>
            <pc:docMk/>
            <pc:sldMk cId="3604081138" sldId="259"/>
            <ac:picMk id="12" creationId="{00000000-0000-0000-0000-000000000000}"/>
          </ac:picMkLst>
        </pc:picChg>
        <pc:cxnChg chg="del">
          <ac:chgData name="Pascalle Cup" userId="abbe84a0-611b-406e-b251-e8b4b71c069a" providerId="ADAL" clId="{D13B351F-2837-4F5E-968D-98BFB2E1A7F7}" dt="2024-11-03T16:04:21.415" v="1160" actId="26606"/>
          <ac:cxnSpMkLst>
            <pc:docMk/>
            <pc:sldMk cId="3604081138" sldId="259"/>
            <ac:cxnSpMk id="17" creationId="{DB146403-F3D6-484B-B2ED-97F9565D0370}"/>
          </ac:cxnSpMkLst>
        </pc:cxnChg>
        <pc:cxnChg chg="del">
          <ac:chgData name="Pascalle Cup" userId="abbe84a0-611b-406e-b251-e8b4b71c069a" providerId="ADAL" clId="{D13B351F-2837-4F5E-968D-98BFB2E1A7F7}" dt="2024-11-03T16:04:21.415" v="1160" actId="26606"/>
          <ac:cxnSpMkLst>
            <pc:docMk/>
            <pc:sldMk cId="3604081138" sldId="259"/>
            <ac:cxnSpMk id="21" creationId="{7E7C77BC-7138-40B1-A15B-20F57A494629}"/>
          </ac:cxnSpMkLst>
        </pc:cxnChg>
      </pc:sldChg>
      <pc:sldChg chg="addSp delSp modSp mod">
        <pc:chgData name="Pascalle Cup" userId="abbe84a0-611b-406e-b251-e8b4b71c069a" providerId="ADAL" clId="{D13B351F-2837-4F5E-968D-98BFB2E1A7F7}" dt="2024-11-03T16:09:01.896" v="1163" actId="1076"/>
        <pc:sldMkLst>
          <pc:docMk/>
          <pc:sldMk cId="3938166561" sldId="261"/>
        </pc:sldMkLst>
        <pc:spChg chg="mod">
          <ac:chgData name="Pascalle Cup" userId="abbe84a0-611b-406e-b251-e8b4b71c069a" providerId="ADAL" clId="{D13B351F-2837-4F5E-968D-98BFB2E1A7F7}" dt="2024-11-03T16:04:14.398" v="1159" actId="26606"/>
          <ac:spMkLst>
            <pc:docMk/>
            <pc:sldMk cId="3938166561" sldId="261"/>
            <ac:spMk id="2" creationId="{00000000-0000-0000-0000-000000000000}"/>
          </ac:spMkLst>
        </pc:spChg>
        <pc:spChg chg="mod ord">
          <ac:chgData name="Pascalle Cup" userId="abbe84a0-611b-406e-b251-e8b4b71c069a" providerId="ADAL" clId="{D13B351F-2837-4F5E-968D-98BFB2E1A7F7}" dt="2024-11-03T16:04:14.398" v="1159" actId="26606"/>
          <ac:spMkLst>
            <pc:docMk/>
            <pc:sldMk cId="3938166561" sldId="261"/>
            <ac:spMk id="3" creationId="{00000000-0000-0000-0000-000000000000}"/>
          </ac:spMkLst>
        </pc:spChg>
        <pc:spChg chg="add del">
          <ac:chgData name="Pascalle Cup" userId="abbe84a0-611b-406e-b251-e8b4b71c069a" providerId="ADAL" clId="{D13B351F-2837-4F5E-968D-98BFB2E1A7F7}" dt="2024-11-03T16:04:14.398" v="1159" actId="26606"/>
          <ac:spMkLst>
            <pc:docMk/>
            <pc:sldMk cId="3938166561" sldId="261"/>
            <ac:spMk id="19" creationId="{201CC55D-ED54-4C5C-95E6-10947BD1103B}"/>
          </ac:spMkLst>
        </pc:spChg>
        <pc:spChg chg="add del">
          <ac:chgData name="Pascalle Cup" userId="abbe84a0-611b-406e-b251-e8b4b71c069a" providerId="ADAL" clId="{D13B351F-2837-4F5E-968D-98BFB2E1A7F7}" dt="2024-11-03T16:04:14.398" v="1159" actId="26606"/>
          <ac:spMkLst>
            <pc:docMk/>
            <pc:sldMk cId="3938166561" sldId="261"/>
            <ac:spMk id="25" creationId="{3873B707-463F-40B0-8227-E8CC6C67EB25}"/>
          </ac:spMkLst>
        </pc:spChg>
        <pc:spChg chg="add del">
          <ac:chgData name="Pascalle Cup" userId="abbe84a0-611b-406e-b251-e8b4b71c069a" providerId="ADAL" clId="{D13B351F-2837-4F5E-968D-98BFB2E1A7F7}" dt="2024-11-03T16:04:14.398" v="1159" actId="26606"/>
          <ac:spMkLst>
            <pc:docMk/>
            <pc:sldMk cId="3938166561" sldId="261"/>
            <ac:spMk id="27" creationId="{C13237C8-E62C-4F0D-A318-BD6FB6C2D138}"/>
          </ac:spMkLst>
        </pc:spChg>
        <pc:spChg chg="add del">
          <ac:chgData name="Pascalle Cup" userId="abbe84a0-611b-406e-b251-e8b4b71c069a" providerId="ADAL" clId="{D13B351F-2837-4F5E-968D-98BFB2E1A7F7}" dt="2024-11-03T16:04:14.398" v="1159" actId="26606"/>
          <ac:spMkLst>
            <pc:docMk/>
            <pc:sldMk cId="3938166561" sldId="261"/>
            <ac:spMk id="29" creationId="{19C9EAEA-39D0-4B0E-A0EB-51E7B26740B1}"/>
          </ac:spMkLst>
        </pc:spChg>
        <pc:spChg chg="add del">
          <ac:chgData name="Pascalle Cup" userId="abbe84a0-611b-406e-b251-e8b4b71c069a" providerId="ADAL" clId="{D13B351F-2837-4F5E-968D-98BFB2E1A7F7}" dt="2024-11-03T16:04:09.443" v="1156" actId="26606"/>
          <ac:spMkLst>
            <pc:docMk/>
            <pc:sldMk cId="3938166561" sldId="261"/>
            <ac:spMk id="34" creationId="{A8908DB7-C3A6-4FCB-9820-CEE02B398C4A}"/>
          </ac:spMkLst>
        </pc:spChg>
        <pc:spChg chg="add del">
          <ac:chgData name="Pascalle Cup" userId="abbe84a0-611b-406e-b251-e8b4b71c069a" providerId="ADAL" clId="{D13B351F-2837-4F5E-968D-98BFB2E1A7F7}" dt="2024-11-03T16:04:09.443" v="1156" actId="26606"/>
          <ac:spMkLst>
            <pc:docMk/>
            <pc:sldMk cId="3938166561" sldId="261"/>
            <ac:spMk id="36" creationId="{535742DD-1B16-4E9D-B715-0D74B4574A68}"/>
          </ac:spMkLst>
        </pc:spChg>
        <pc:spChg chg="add del">
          <ac:chgData name="Pascalle Cup" userId="abbe84a0-611b-406e-b251-e8b4b71c069a" providerId="ADAL" clId="{D13B351F-2837-4F5E-968D-98BFB2E1A7F7}" dt="2024-11-03T16:04:14.389" v="1158" actId="26606"/>
          <ac:spMkLst>
            <pc:docMk/>
            <pc:sldMk cId="3938166561" sldId="261"/>
            <ac:spMk id="38" creationId="{743AA782-23D1-4521-8CAD-47662984AA08}"/>
          </ac:spMkLst>
        </pc:spChg>
        <pc:spChg chg="add del">
          <ac:chgData name="Pascalle Cup" userId="abbe84a0-611b-406e-b251-e8b4b71c069a" providerId="ADAL" clId="{D13B351F-2837-4F5E-968D-98BFB2E1A7F7}" dt="2024-11-03T16:04:14.389" v="1158" actId="26606"/>
          <ac:spMkLst>
            <pc:docMk/>
            <pc:sldMk cId="3938166561" sldId="261"/>
            <ac:spMk id="39" creationId="{71877DBC-BB60-40F0-AC93-2ACDBAAE60CE}"/>
          </ac:spMkLst>
        </pc:spChg>
        <pc:spChg chg="add">
          <ac:chgData name="Pascalle Cup" userId="abbe84a0-611b-406e-b251-e8b4b71c069a" providerId="ADAL" clId="{D13B351F-2837-4F5E-968D-98BFB2E1A7F7}" dt="2024-11-03T16:04:14.398" v="1159" actId="26606"/>
          <ac:spMkLst>
            <pc:docMk/>
            <pc:sldMk cId="3938166561" sldId="261"/>
            <ac:spMk id="41" creationId="{743AA782-23D1-4521-8CAD-47662984AA08}"/>
          </ac:spMkLst>
        </pc:spChg>
        <pc:spChg chg="add">
          <ac:chgData name="Pascalle Cup" userId="abbe84a0-611b-406e-b251-e8b4b71c069a" providerId="ADAL" clId="{D13B351F-2837-4F5E-968D-98BFB2E1A7F7}" dt="2024-11-03T16:04:14.398" v="1159" actId="26606"/>
          <ac:spMkLst>
            <pc:docMk/>
            <pc:sldMk cId="3938166561" sldId="261"/>
            <ac:spMk id="42" creationId="{650D18FE-0824-4A46-B22C-A86B52E5780A}"/>
          </ac:spMkLst>
        </pc:spChg>
        <pc:grpChg chg="add del">
          <ac:chgData name="Pascalle Cup" userId="abbe84a0-611b-406e-b251-e8b4b71c069a" providerId="ADAL" clId="{D13B351F-2837-4F5E-968D-98BFB2E1A7F7}" dt="2024-11-03T16:04:14.398" v="1159" actId="26606"/>
          <ac:grpSpMkLst>
            <pc:docMk/>
            <pc:sldMk cId="3938166561" sldId="261"/>
            <ac:grpSpMk id="21" creationId="{1DE889C7-FAD6-4397-98E2-05D503484459}"/>
          </ac:grpSpMkLst>
        </pc:grpChg>
        <pc:picChg chg="mod">
          <ac:chgData name="Pascalle Cup" userId="abbe84a0-611b-406e-b251-e8b4b71c069a" providerId="ADAL" clId="{D13B351F-2837-4F5E-968D-98BFB2E1A7F7}" dt="2024-11-03T16:09:01.896" v="1163" actId="1076"/>
          <ac:picMkLst>
            <pc:docMk/>
            <pc:sldMk cId="3938166561" sldId="261"/>
            <ac:picMk id="16" creationId="{EEBE6575-56D5-9141-89F0-CD52B7D0C071}"/>
          </ac:picMkLst>
        </pc:picChg>
      </pc:sldChg>
      <pc:sldChg chg="addSp delSp modSp mod">
        <pc:chgData name="Pascalle Cup" userId="abbe84a0-611b-406e-b251-e8b4b71c069a" providerId="ADAL" clId="{D13B351F-2837-4F5E-968D-98BFB2E1A7F7}" dt="2024-11-03T16:03:57.308" v="1153" actId="1076"/>
        <pc:sldMkLst>
          <pc:docMk/>
          <pc:sldMk cId="2094389654" sldId="263"/>
        </pc:sldMkLst>
        <pc:spChg chg="mod">
          <ac:chgData name="Pascalle Cup" userId="abbe84a0-611b-406e-b251-e8b4b71c069a" providerId="ADAL" clId="{D13B351F-2837-4F5E-968D-98BFB2E1A7F7}" dt="2024-11-03T16:03:48.768" v="1150" actId="26606"/>
          <ac:spMkLst>
            <pc:docMk/>
            <pc:sldMk cId="2094389654" sldId="263"/>
            <ac:spMk id="2" creationId="{00000000-0000-0000-0000-000000000000}"/>
          </ac:spMkLst>
        </pc:spChg>
        <pc:spChg chg="del">
          <ac:chgData name="Pascalle Cup" userId="abbe84a0-611b-406e-b251-e8b4b71c069a" providerId="ADAL" clId="{D13B351F-2837-4F5E-968D-98BFB2E1A7F7}" dt="2024-11-03T16:03:48.768" v="1150" actId="26606"/>
          <ac:spMkLst>
            <pc:docMk/>
            <pc:sldMk cId="2094389654" sldId="263"/>
            <ac:spMk id="9" creationId="{6753252F-4873-4F63-801D-CC719279A7D5}"/>
          </ac:spMkLst>
        </pc:spChg>
        <pc:spChg chg="del">
          <ac:chgData name="Pascalle Cup" userId="abbe84a0-611b-406e-b251-e8b4b71c069a" providerId="ADAL" clId="{D13B351F-2837-4F5E-968D-98BFB2E1A7F7}" dt="2024-11-03T16:03:48.768" v="1150" actId="26606"/>
          <ac:spMkLst>
            <pc:docMk/>
            <pc:sldMk cId="2094389654" sldId="263"/>
            <ac:spMk id="11" creationId="{047C8CCB-F95D-4249-92DD-651249D3535A}"/>
          </ac:spMkLst>
        </pc:spChg>
        <pc:spChg chg="add del">
          <ac:chgData name="Pascalle Cup" userId="abbe84a0-611b-406e-b251-e8b4b71c069a" providerId="ADAL" clId="{D13B351F-2837-4F5E-968D-98BFB2E1A7F7}" dt="2024-11-03T16:03:51.644" v="1151" actId="478"/>
          <ac:spMkLst>
            <pc:docMk/>
            <pc:sldMk cId="2094389654" sldId="263"/>
            <ac:spMk id="15" creationId="{E2F7594B-3135-2A56-5254-D992AA145D5A}"/>
          </ac:spMkLst>
        </pc:spChg>
        <pc:spChg chg="add">
          <ac:chgData name="Pascalle Cup" userId="abbe84a0-611b-406e-b251-e8b4b71c069a" providerId="ADAL" clId="{D13B351F-2837-4F5E-968D-98BFB2E1A7F7}" dt="2024-11-03T16:03:48.768" v="1150" actId="26606"/>
          <ac:spMkLst>
            <pc:docMk/>
            <pc:sldMk cId="2094389654" sldId="263"/>
            <ac:spMk id="18" creationId="{A8908DB7-C3A6-4FCB-9820-CEE02B398C4A}"/>
          </ac:spMkLst>
        </pc:spChg>
        <pc:spChg chg="add">
          <ac:chgData name="Pascalle Cup" userId="abbe84a0-611b-406e-b251-e8b4b71c069a" providerId="ADAL" clId="{D13B351F-2837-4F5E-968D-98BFB2E1A7F7}" dt="2024-11-03T16:03:48.768" v="1150" actId="26606"/>
          <ac:spMkLst>
            <pc:docMk/>
            <pc:sldMk cId="2094389654" sldId="263"/>
            <ac:spMk id="20" creationId="{535742DD-1B16-4E9D-B715-0D74B4574A68}"/>
          </ac:spMkLst>
        </pc:spChg>
        <pc:picChg chg="add mod">
          <ac:chgData name="Pascalle Cup" userId="abbe84a0-611b-406e-b251-e8b4b71c069a" providerId="ADAL" clId="{D13B351F-2837-4F5E-968D-98BFB2E1A7F7}" dt="2024-11-03T16:03:57.308" v="1153" actId="1076"/>
          <ac:picMkLst>
            <pc:docMk/>
            <pc:sldMk cId="2094389654" sldId="263"/>
            <ac:picMk id="3" creationId="{00000000-0000-0000-0000-000000000000}"/>
          </ac:picMkLst>
        </pc:picChg>
        <pc:picChg chg="del mod replId">
          <ac:chgData name="Pascalle Cup" userId="abbe84a0-611b-406e-b251-e8b4b71c069a" providerId="ADAL" clId="{D13B351F-2837-4F5E-968D-98BFB2E1A7F7}" dt="2024-11-03T16:03:48.768" v="1150" actId="26606"/>
          <ac:picMkLst>
            <pc:docMk/>
            <pc:sldMk cId="2094389654" sldId="263"/>
            <ac:picMk id="13" creationId="{00000000-0000-0000-0000-000000000000}"/>
          </ac:picMkLst>
        </pc:picChg>
      </pc:sldChg>
      <pc:sldChg chg="del">
        <pc:chgData name="Pascalle Cup" userId="abbe84a0-611b-406e-b251-e8b4b71c069a" providerId="ADAL" clId="{D13B351F-2837-4F5E-968D-98BFB2E1A7F7}" dt="2024-11-03T15:53:44.877" v="1032" actId="47"/>
        <pc:sldMkLst>
          <pc:docMk/>
          <pc:sldMk cId="2744333918" sldId="269"/>
        </pc:sldMkLst>
      </pc:sldChg>
      <pc:sldChg chg="modSp del mod">
        <pc:chgData name="Pascalle Cup" userId="abbe84a0-611b-406e-b251-e8b4b71c069a" providerId="ADAL" clId="{D13B351F-2837-4F5E-968D-98BFB2E1A7F7}" dt="2024-11-03T16:03:30.331" v="1141" actId="47"/>
        <pc:sldMkLst>
          <pc:docMk/>
          <pc:sldMk cId="3652817270" sldId="401"/>
        </pc:sldMkLst>
        <pc:spChg chg="mod">
          <ac:chgData name="Pascalle Cup" userId="abbe84a0-611b-406e-b251-e8b4b71c069a" providerId="ADAL" clId="{D13B351F-2837-4F5E-968D-98BFB2E1A7F7}" dt="2024-11-03T16:03:14.380" v="1136" actId="21"/>
          <ac:spMkLst>
            <pc:docMk/>
            <pc:sldMk cId="3652817270" sldId="401"/>
            <ac:spMk id="2" creationId="{8CF8C849-66C4-284A-90DB-602A46A09EAD}"/>
          </ac:spMkLst>
        </pc:spChg>
      </pc:sldChg>
      <pc:sldChg chg="delSp modSp mod">
        <pc:chgData name="Pascalle Cup" userId="abbe84a0-611b-406e-b251-e8b4b71c069a" providerId="ADAL" clId="{D13B351F-2837-4F5E-968D-98BFB2E1A7F7}" dt="2024-11-03T16:00:34.107" v="1133" actId="1076"/>
        <pc:sldMkLst>
          <pc:docMk/>
          <pc:sldMk cId="3032717810" sldId="412"/>
        </pc:sldMkLst>
        <pc:spChg chg="del">
          <ac:chgData name="Pascalle Cup" userId="abbe84a0-611b-406e-b251-e8b4b71c069a" providerId="ADAL" clId="{D13B351F-2837-4F5E-968D-98BFB2E1A7F7}" dt="2024-11-03T16:00:32.630" v="1132" actId="478"/>
          <ac:spMkLst>
            <pc:docMk/>
            <pc:sldMk cId="3032717810" sldId="412"/>
            <ac:spMk id="2" creationId="{6E53FEFD-4B72-00D6-E588-D886A36D0CB3}"/>
          </ac:spMkLst>
        </pc:spChg>
        <pc:picChg chg="mod">
          <ac:chgData name="Pascalle Cup" userId="abbe84a0-611b-406e-b251-e8b4b71c069a" providerId="ADAL" clId="{D13B351F-2837-4F5E-968D-98BFB2E1A7F7}" dt="2024-11-03T16:00:34.107" v="1133" actId="1076"/>
          <ac:picMkLst>
            <pc:docMk/>
            <pc:sldMk cId="3032717810" sldId="412"/>
            <ac:picMk id="4" creationId="{3C7B1F14-D301-FAB6-9F37-D887FA8BA082}"/>
          </ac:picMkLst>
        </pc:picChg>
      </pc:sldChg>
      <pc:sldChg chg="delSp modSp mod">
        <pc:chgData name="Pascalle Cup" userId="abbe84a0-611b-406e-b251-e8b4b71c069a" providerId="ADAL" clId="{D13B351F-2837-4F5E-968D-98BFB2E1A7F7}" dt="2024-11-03T16:01:02.322" v="1135" actId="1076"/>
        <pc:sldMkLst>
          <pc:docMk/>
          <pc:sldMk cId="3644694325" sldId="413"/>
        </pc:sldMkLst>
        <pc:spChg chg="del">
          <ac:chgData name="Pascalle Cup" userId="abbe84a0-611b-406e-b251-e8b4b71c069a" providerId="ADAL" clId="{D13B351F-2837-4F5E-968D-98BFB2E1A7F7}" dt="2024-11-03T16:00:54.022" v="1134" actId="478"/>
          <ac:spMkLst>
            <pc:docMk/>
            <pc:sldMk cId="3644694325" sldId="413"/>
            <ac:spMk id="7" creationId="{34422578-57FC-4AA7-2165-FD03EAF3A068}"/>
          </ac:spMkLst>
        </pc:spChg>
        <pc:picChg chg="mod">
          <ac:chgData name="Pascalle Cup" userId="abbe84a0-611b-406e-b251-e8b4b71c069a" providerId="ADAL" clId="{D13B351F-2837-4F5E-968D-98BFB2E1A7F7}" dt="2024-11-03T16:01:02.322" v="1135" actId="1076"/>
          <ac:picMkLst>
            <pc:docMk/>
            <pc:sldMk cId="3644694325" sldId="413"/>
            <ac:picMk id="9" creationId="{CF2389D1-2322-24F4-78CE-DCC40330A5F8}"/>
          </ac:picMkLst>
        </pc:picChg>
      </pc:sldChg>
      <pc:sldChg chg="addSp delSp modSp mod addAnim delAnim">
        <pc:chgData name="Pascalle Cup" userId="abbe84a0-611b-406e-b251-e8b4b71c069a" providerId="ADAL" clId="{D13B351F-2837-4F5E-968D-98BFB2E1A7F7}" dt="2024-11-03T16:03:38.306" v="1148" actId="26606"/>
        <pc:sldMkLst>
          <pc:docMk/>
          <pc:sldMk cId="2409167969" sldId="414"/>
        </pc:sldMkLst>
        <pc:spChg chg="mod">
          <ac:chgData name="Pascalle Cup" userId="abbe84a0-611b-406e-b251-e8b4b71c069a" providerId="ADAL" clId="{D13B351F-2837-4F5E-968D-98BFB2E1A7F7}" dt="2024-11-03T16:03:38.306" v="1148" actId="26606"/>
          <ac:spMkLst>
            <pc:docMk/>
            <pc:sldMk cId="2409167969" sldId="414"/>
            <ac:spMk id="2" creationId="{682A19BA-C63B-D0F3-6DB2-E62B72D169B7}"/>
          </ac:spMkLst>
        </pc:spChg>
        <pc:spChg chg="mod">
          <ac:chgData name="Pascalle Cup" userId="abbe84a0-611b-406e-b251-e8b4b71c069a" providerId="ADAL" clId="{D13B351F-2837-4F5E-968D-98BFB2E1A7F7}" dt="2024-11-03T16:03:38.306" v="1148" actId="26606"/>
          <ac:spMkLst>
            <pc:docMk/>
            <pc:sldMk cId="2409167969" sldId="414"/>
            <ac:spMk id="3" creationId="{75BB8A26-FE37-8C11-3338-6C68136158BC}"/>
          </ac:spMkLst>
        </pc:spChg>
        <pc:spChg chg="add del">
          <ac:chgData name="Pascalle Cup" userId="abbe84a0-611b-406e-b251-e8b4b71c069a" providerId="ADAL" clId="{D13B351F-2837-4F5E-968D-98BFB2E1A7F7}" dt="2024-11-03T16:03:38.306" v="1148" actId="26606"/>
          <ac:spMkLst>
            <pc:docMk/>
            <pc:sldMk cId="2409167969" sldId="414"/>
            <ac:spMk id="8" creationId="{A8DB9CD9-59B1-4D73-BC4C-98796A48EF9B}"/>
          </ac:spMkLst>
        </pc:spChg>
        <pc:spChg chg="add del">
          <ac:chgData name="Pascalle Cup" userId="abbe84a0-611b-406e-b251-e8b4b71c069a" providerId="ADAL" clId="{D13B351F-2837-4F5E-968D-98BFB2E1A7F7}" dt="2024-11-03T16:03:38.306" v="1148" actId="26606"/>
          <ac:spMkLst>
            <pc:docMk/>
            <pc:sldMk cId="2409167969" sldId="414"/>
            <ac:spMk id="10" creationId="{8874A6A9-41FF-4E33-AFA8-F9F81436A59E}"/>
          </ac:spMkLst>
        </pc:spChg>
        <pc:spChg chg="add del">
          <ac:chgData name="Pascalle Cup" userId="abbe84a0-611b-406e-b251-e8b4b71c069a" providerId="ADAL" clId="{D13B351F-2837-4F5E-968D-98BFB2E1A7F7}" dt="2024-11-03T16:03:34.286" v="1144" actId="26606"/>
          <ac:spMkLst>
            <pc:docMk/>
            <pc:sldMk cId="2409167969" sldId="414"/>
            <ac:spMk id="24" creationId="{32D45EE4-C4F0-4F72-B1C6-39F596D138A9}"/>
          </ac:spMkLst>
        </pc:spChg>
        <pc:spChg chg="add del">
          <ac:chgData name="Pascalle Cup" userId="abbe84a0-611b-406e-b251-e8b4b71c069a" providerId="ADAL" clId="{D13B351F-2837-4F5E-968D-98BFB2E1A7F7}" dt="2024-11-03T16:03:34.286" v="1144" actId="26606"/>
          <ac:spMkLst>
            <pc:docMk/>
            <pc:sldMk cId="2409167969" sldId="414"/>
            <ac:spMk id="26" creationId="{8C459BAD-4279-4A9D-B0C5-662C5F5ED21F}"/>
          </ac:spMkLst>
        </pc:spChg>
        <pc:spChg chg="add del">
          <ac:chgData name="Pascalle Cup" userId="abbe84a0-611b-406e-b251-e8b4b71c069a" providerId="ADAL" clId="{D13B351F-2837-4F5E-968D-98BFB2E1A7F7}" dt="2024-11-03T16:03:34.286" v="1144" actId="26606"/>
          <ac:spMkLst>
            <pc:docMk/>
            <pc:sldMk cId="2409167969" sldId="414"/>
            <ac:spMk id="28" creationId="{0953BC39-9D68-40BE-BF3C-5C4EB782AF94}"/>
          </ac:spMkLst>
        </pc:spChg>
        <pc:spChg chg="add del">
          <ac:chgData name="Pascalle Cup" userId="abbe84a0-611b-406e-b251-e8b4b71c069a" providerId="ADAL" clId="{D13B351F-2837-4F5E-968D-98BFB2E1A7F7}" dt="2024-11-03T16:03:38.293" v="1147" actId="26606"/>
          <ac:spMkLst>
            <pc:docMk/>
            <pc:sldMk cId="2409167969" sldId="414"/>
            <ac:spMk id="30" creationId="{943CAA20-3569-4189-9E48-239A229A86CA}"/>
          </ac:spMkLst>
        </pc:spChg>
        <pc:spChg chg="add del">
          <ac:chgData name="Pascalle Cup" userId="abbe84a0-611b-406e-b251-e8b4b71c069a" providerId="ADAL" clId="{D13B351F-2837-4F5E-968D-98BFB2E1A7F7}" dt="2024-11-03T16:03:38.293" v="1147" actId="26606"/>
          <ac:spMkLst>
            <pc:docMk/>
            <pc:sldMk cId="2409167969" sldId="414"/>
            <ac:spMk id="31" creationId="{DA542B6D-E775-4832-91DC-2D20F857813A}"/>
          </ac:spMkLst>
        </pc:spChg>
        <pc:spChg chg="add">
          <ac:chgData name="Pascalle Cup" userId="abbe84a0-611b-406e-b251-e8b4b71c069a" providerId="ADAL" clId="{D13B351F-2837-4F5E-968D-98BFB2E1A7F7}" dt="2024-11-03T16:03:38.306" v="1148" actId="26606"/>
          <ac:spMkLst>
            <pc:docMk/>
            <pc:sldMk cId="2409167969" sldId="414"/>
            <ac:spMk id="33" creationId="{289ED1AA-8684-4D37-B208-8777E1A7780D}"/>
          </ac:spMkLst>
        </pc:spChg>
        <pc:spChg chg="add">
          <ac:chgData name="Pascalle Cup" userId="abbe84a0-611b-406e-b251-e8b4b71c069a" providerId="ADAL" clId="{D13B351F-2837-4F5E-968D-98BFB2E1A7F7}" dt="2024-11-03T16:03:38.306" v="1148" actId="26606"/>
          <ac:spMkLst>
            <pc:docMk/>
            <pc:sldMk cId="2409167969" sldId="414"/>
            <ac:spMk id="34" creationId="{4180E01B-B1F4-437C-807D-1C930718EE64}"/>
          </ac:spMkLst>
        </pc:spChg>
        <pc:spChg chg="add">
          <ac:chgData name="Pascalle Cup" userId="abbe84a0-611b-406e-b251-e8b4b71c069a" providerId="ADAL" clId="{D13B351F-2837-4F5E-968D-98BFB2E1A7F7}" dt="2024-11-03T16:03:38.306" v="1148" actId="26606"/>
          <ac:spMkLst>
            <pc:docMk/>
            <pc:sldMk cId="2409167969" sldId="414"/>
            <ac:spMk id="35" creationId="{41F77738-2AF0-4750-A0C7-F97C2C17590E}"/>
          </ac:spMkLst>
        </pc:spChg>
        <pc:grpChg chg="add del">
          <ac:chgData name="Pascalle Cup" userId="abbe84a0-611b-406e-b251-e8b4b71c069a" providerId="ADAL" clId="{D13B351F-2837-4F5E-968D-98BFB2E1A7F7}" dt="2024-11-03T16:03:38.306" v="1148" actId="26606"/>
          <ac:grpSpMkLst>
            <pc:docMk/>
            <pc:sldMk cId="2409167969" sldId="414"/>
            <ac:grpSpMk id="12" creationId="{721D730E-1F97-4071-B143-B05E6D2599BC}"/>
          </ac:grpSpMkLst>
        </pc:grpChg>
      </pc:sldChg>
      <pc:sldChg chg="modSp mod">
        <pc:chgData name="Pascalle Cup" userId="abbe84a0-611b-406e-b251-e8b4b71c069a" providerId="ADAL" clId="{D13B351F-2837-4F5E-968D-98BFB2E1A7F7}" dt="2024-11-03T15:55:51.271" v="1120" actId="20577"/>
        <pc:sldMkLst>
          <pc:docMk/>
          <pc:sldMk cId="436847213" sldId="415"/>
        </pc:sldMkLst>
        <pc:spChg chg="mod">
          <ac:chgData name="Pascalle Cup" userId="abbe84a0-611b-406e-b251-e8b4b71c069a" providerId="ADAL" clId="{D13B351F-2837-4F5E-968D-98BFB2E1A7F7}" dt="2024-11-03T15:55:51.271" v="1120" actId="20577"/>
          <ac:spMkLst>
            <pc:docMk/>
            <pc:sldMk cId="436847213" sldId="415"/>
            <ac:spMk id="3" creationId="{2DDA2FEF-DB48-5D26-34AD-FC6FF619B793}"/>
          </ac:spMkLst>
        </pc:spChg>
      </pc:sldChg>
      <pc:sldChg chg="addSp delSp modSp new mod ord">
        <pc:chgData name="Pascalle Cup" userId="abbe84a0-611b-406e-b251-e8b4b71c069a" providerId="ADAL" clId="{D13B351F-2837-4F5E-968D-98BFB2E1A7F7}" dt="2024-11-03T15:25:14.006" v="372" actId="12385"/>
        <pc:sldMkLst>
          <pc:docMk/>
          <pc:sldMk cId="2928689599" sldId="416"/>
        </pc:sldMkLst>
        <pc:spChg chg="mod">
          <ac:chgData name="Pascalle Cup" userId="abbe84a0-611b-406e-b251-e8b4b71c069a" providerId="ADAL" clId="{D13B351F-2837-4F5E-968D-98BFB2E1A7F7}" dt="2024-11-03T15:20:25.984" v="91" actId="20577"/>
          <ac:spMkLst>
            <pc:docMk/>
            <pc:sldMk cId="2928689599" sldId="416"/>
            <ac:spMk id="2" creationId="{DB8DB013-4084-7B2C-C56C-5B72C432B198}"/>
          </ac:spMkLst>
        </pc:spChg>
        <pc:spChg chg="del mod">
          <ac:chgData name="Pascalle Cup" userId="abbe84a0-611b-406e-b251-e8b4b71c069a" providerId="ADAL" clId="{D13B351F-2837-4F5E-968D-98BFB2E1A7F7}" dt="2024-11-03T15:21:59.006" v="149" actId="478"/>
          <ac:spMkLst>
            <pc:docMk/>
            <pc:sldMk cId="2928689599" sldId="416"/>
            <ac:spMk id="3" creationId="{E8344E6E-47B7-DB44-E1EE-9FB466FABEB4}"/>
          </ac:spMkLst>
        </pc:spChg>
        <pc:spChg chg="add del mod">
          <ac:chgData name="Pascalle Cup" userId="abbe84a0-611b-406e-b251-e8b4b71c069a" providerId="ADAL" clId="{D13B351F-2837-4F5E-968D-98BFB2E1A7F7}" dt="2024-11-03T15:22:01.266" v="150" actId="478"/>
          <ac:spMkLst>
            <pc:docMk/>
            <pc:sldMk cId="2928689599" sldId="416"/>
            <ac:spMk id="5" creationId="{6F4598BC-755E-C6B7-5F24-6324D656BBA9}"/>
          </ac:spMkLst>
        </pc:spChg>
        <pc:graphicFrameChg chg="add mod modGraphic">
          <ac:chgData name="Pascalle Cup" userId="abbe84a0-611b-406e-b251-e8b4b71c069a" providerId="ADAL" clId="{D13B351F-2837-4F5E-968D-98BFB2E1A7F7}" dt="2024-11-03T15:25:14.006" v="372" actId="12385"/>
          <ac:graphicFrameMkLst>
            <pc:docMk/>
            <pc:sldMk cId="2928689599" sldId="416"/>
            <ac:graphicFrameMk id="6" creationId="{72DDD0B7-8404-EEEB-6D3F-8B844A2A9A01}"/>
          </ac:graphicFrameMkLst>
        </pc:graphicFrameChg>
      </pc:sldChg>
      <pc:sldChg chg="addSp modSp new mod setBg addAnim">
        <pc:chgData name="Pascalle Cup" userId="abbe84a0-611b-406e-b251-e8b4b71c069a" providerId="ADAL" clId="{D13B351F-2837-4F5E-968D-98BFB2E1A7F7}" dt="2024-11-03T15:20:14.550" v="54"/>
        <pc:sldMkLst>
          <pc:docMk/>
          <pc:sldMk cId="2910693922" sldId="417"/>
        </pc:sldMkLst>
        <pc:spChg chg="mod">
          <ac:chgData name="Pascalle Cup" userId="abbe84a0-611b-406e-b251-e8b4b71c069a" providerId="ADAL" clId="{D13B351F-2837-4F5E-968D-98BFB2E1A7F7}" dt="2024-11-03T15:20:14.538" v="52" actId="26606"/>
          <ac:spMkLst>
            <pc:docMk/>
            <pc:sldMk cId="2910693922" sldId="417"/>
            <ac:spMk id="2" creationId="{379DDAF0-1B15-EAB6-95B8-4A473BD42AAF}"/>
          </ac:spMkLst>
        </pc:spChg>
        <pc:spChg chg="mod">
          <ac:chgData name="Pascalle Cup" userId="abbe84a0-611b-406e-b251-e8b4b71c069a" providerId="ADAL" clId="{D13B351F-2837-4F5E-968D-98BFB2E1A7F7}" dt="2024-11-03T15:20:14.538" v="52" actId="26606"/>
          <ac:spMkLst>
            <pc:docMk/>
            <pc:sldMk cId="2910693922" sldId="417"/>
            <ac:spMk id="3" creationId="{EBC908BD-B9AC-9AC2-88DC-259DF2DA9DCF}"/>
          </ac:spMkLst>
        </pc:spChg>
        <pc:spChg chg="add">
          <ac:chgData name="Pascalle Cup" userId="abbe84a0-611b-406e-b251-e8b4b71c069a" providerId="ADAL" clId="{D13B351F-2837-4F5E-968D-98BFB2E1A7F7}" dt="2024-11-03T15:20:14.538" v="52" actId="26606"/>
          <ac:spMkLst>
            <pc:docMk/>
            <pc:sldMk cId="2910693922" sldId="417"/>
            <ac:spMk id="9" creationId="{9B7AD9F6-8CE7-4299-8FC6-328F4DCD3FF9}"/>
          </ac:spMkLst>
        </pc:spChg>
        <pc:spChg chg="add">
          <ac:chgData name="Pascalle Cup" userId="abbe84a0-611b-406e-b251-e8b4b71c069a" providerId="ADAL" clId="{D13B351F-2837-4F5E-968D-98BFB2E1A7F7}" dt="2024-11-03T15:20:14.538" v="52" actId="26606"/>
          <ac:spMkLst>
            <pc:docMk/>
            <pc:sldMk cId="2910693922" sldId="417"/>
            <ac:spMk id="11" creationId="{F49775AF-8896-43EE-92C6-83497D6DC56F}"/>
          </ac:spMkLst>
        </pc:spChg>
        <pc:picChg chg="add">
          <ac:chgData name="Pascalle Cup" userId="abbe84a0-611b-406e-b251-e8b4b71c069a" providerId="ADAL" clId="{D13B351F-2837-4F5E-968D-98BFB2E1A7F7}" dt="2024-11-03T15:20:14.538" v="52" actId="26606"/>
          <ac:picMkLst>
            <pc:docMk/>
            <pc:sldMk cId="2910693922" sldId="417"/>
            <ac:picMk id="5" creationId="{9CCCAE37-A105-09DE-12DA-D7386407A9F6}"/>
          </ac:picMkLst>
        </pc:picChg>
      </pc:sldChg>
      <pc:sldChg chg="addSp modSp new mod setBg">
        <pc:chgData name="Pascalle Cup" userId="abbe84a0-611b-406e-b251-e8b4b71c069a" providerId="ADAL" clId="{D13B351F-2837-4F5E-968D-98BFB2E1A7F7}" dt="2024-11-03T15:36:07.763" v="550" actId="6549"/>
        <pc:sldMkLst>
          <pc:docMk/>
          <pc:sldMk cId="2205216598" sldId="418"/>
        </pc:sldMkLst>
        <pc:spChg chg="mod">
          <ac:chgData name="Pascalle Cup" userId="abbe84a0-611b-406e-b251-e8b4b71c069a" providerId="ADAL" clId="{D13B351F-2837-4F5E-968D-98BFB2E1A7F7}" dt="2024-11-03T15:36:07.763" v="550" actId="6549"/>
          <ac:spMkLst>
            <pc:docMk/>
            <pc:sldMk cId="2205216598" sldId="418"/>
            <ac:spMk id="2" creationId="{42A5F2A5-7095-5F0F-4F18-003FE3A00D78}"/>
          </ac:spMkLst>
        </pc:spChg>
        <pc:spChg chg="mod">
          <ac:chgData name="Pascalle Cup" userId="abbe84a0-611b-406e-b251-e8b4b71c069a" providerId="ADAL" clId="{D13B351F-2837-4F5E-968D-98BFB2E1A7F7}" dt="2024-11-03T15:26:19.305" v="453" actId="26606"/>
          <ac:spMkLst>
            <pc:docMk/>
            <pc:sldMk cId="2205216598" sldId="418"/>
            <ac:spMk id="3" creationId="{6FCC01B8-2C2E-8D4D-842B-744D1EC5D072}"/>
          </ac:spMkLst>
        </pc:spChg>
        <pc:spChg chg="add">
          <ac:chgData name="Pascalle Cup" userId="abbe84a0-611b-406e-b251-e8b4b71c069a" providerId="ADAL" clId="{D13B351F-2837-4F5E-968D-98BFB2E1A7F7}" dt="2024-11-03T15:26:19.305" v="453" actId="26606"/>
          <ac:spMkLst>
            <pc:docMk/>
            <pc:sldMk cId="2205216598" sldId="418"/>
            <ac:spMk id="8" creationId="{4D24BFD5-D814-402B-B6C4-EEF6AE14B0F2}"/>
          </ac:spMkLst>
        </pc:spChg>
        <pc:spChg chg="add">
          <ac:chgData name="Pascalle Cup" userId="abbe84a0-611b-406e-b251-e8b4b71c069a" providerId="ADAL" clId="{D13B351F-2837-4F5E-968D-98BFB2E1A7F7}" dt="2024-11-03T15:26:19.305" v="453" actId="26606"/>
          <ac:spMkLst>
            <pc:docMk/>
            <pc:sldMk cId="2205216598" sldId="418"/>
            <ac:spMk id="10" creationId="{36FED7E8-9A97-475F-9FA4-113410D4433B}"/>
          </ac:spMkLst>
        </pc:spChg>
        <pc:spChg chg="add">
          <ac:chgData name="Pascalle Cup" userId="abbe84a0-611b-406e-b251-e8b4b71c069a" providerId="ADAL" clId="{D13B351F-2837-4F5E-968D-98BFB2E1A7F7}" dt="2024-11-03T15:26:19.305" v="453" actId="26606"/>
          <ac:spMkLst>
            <pc:docMk/>
            <pc:sldMk cId="2205216598" sldId="418"/>
            <ac:spMk id="12" creationId="{2A39B854-4B6C-4F7F-A602-6F97770CED70}"/>
          </ac:spMkLst>
        </pc:spChg>
      </pc:sldChg>
      <pc:sldChg chg="addSp delSp modSp new mod">
        <pc:chgData name="Pascalle Cup" userId="abbe84a0-611b-406e-b251-e8b4b71c069a" providerId="ADAL" clId="{D13B351F-2837-4F5E-968D-98BFB2E1A7F7}" dt="2024-11-03T15:42:54.441" v="655" actId="1076"/>
        <pc:sldMkLst>
          <pc:docMk/>
          <pc:sldMk cId="2374713249" sldId="419"/>
        </pc:sldMkLst>
        <pc:spChg chg="add del mod">
          <ac:chgData name="Pascalle Cup" userId="abbe84a0-611b-406e-b251-e8b4b71c069a" providerId="ADAL" clId="{D13B351F-2837-4F5E-968D-98BFB2E1A7F7}" dt="2024-11-03T15:31:52.099" v="483" actId="21"/>
          <ac:spMkLst>
            <pc:docMk/>
            <pc:sldMk cId="2374713249" sldId="419"/>
            <ac:spMk id="3" creationId="{834B8758-2083-233B-00BC-0E7C4A09BF86}"/>
          </ac:spMkLst>
        </pc:spChg>
        <pc:spChg chg="add del mod">
          <ac:chgData name="Pascalle Cup" userId="abbe84a0-611b-406e-b251-e8b4b71c069a" providerId="ADAL" clId="{D13B351F-2837-4F5E-968D-98BFB2E1A7F7}" dt="2024-11-03T15:35:40.970" v="526" actId="21"/>
          <ac:spMkLst>
            <pc:docMk/>
            <pc:sldMk cId="2374713249" sldId="419"/>
            <ac:spMk id="5" creationId="{5C13BA6D-7E2A-5B24-2D76-13FD072BCEDA}"/>
          </ac:spMkLst>
        </pc:spChg>
        <pc:spChg chg="add mod">
          <ac:chgData name="Pascalle Cup" userId="abbe84a0-611b-406e-b251-e8b4b71c069a" providerId="ADAL" clId="{D13B351F-2837-4F5E-968D-98BFB2E1A7F7}" dt="2024-11-03T15:33:39.113" v="510" actId="207"/>
          <ac:spMkLst>
            <pc:docMk/>
            <pc:sldMk cId="2374713249" sldId="419"/>
            <ac:spMk id="8" creationId="{E98A461D-02D8-D726-7F84-C58380C18EF5}"/>
          </ac:spMkLst>
        </pc:spChg>
        <pc:spChg chg="add mod">
          <ac:chgData name="Pascalle Cup" userId="abbe84a0-611b-406e-b251-e8b4b71c069a" providerId="ADAL" clId="{D13B351F-2837-4F5E-968D-98BFB2E1A7F7}" dt="2024-11-03T15:41:54.671" v="638" actId="207"/>
          <ac:spMkLst>
            <pc:docMk/>
            <pc:sldMk cId="2374713249" sldId="419"/>
            <ac:spMk id="10" creationId="{81BD751D-17C9-CD33-B3D9-AA430FFA1904}"/>
          </ac:spMkLst>
        </pc:spChg>
        <pc:picChg chg="add del mod">
          <ac:chgData name="Pascalle Cup" userId="abbe84a0-611b-406e-b251-e8b4b71c069a" providerId="ADAL" clId="{D13B351F-2837-4F5E-968D-98BFB2E1A7F7}" dt="2024-11-03T15:34:13.810" v="512" actId="21"/>
          <ac:picMkLst>
            <pc:docMk/>
            <pc:sldMk cId="2374713249" sldId="419"/>
            <ac:picMk id="7" creationId="{E8D35266-4482-2B7F-B680-CA4E40ED083F}"/>
          </ac:picMkLst>
        </pc:picChg>
        <pc:picChg chg="add">
          <ac:chgData name="Pascalle Cup" userId="abbe84a0-611b-406e-b251-e8b4b71c069a" providerId="ADAL" clId="{D13B351F-2837-4F5E-968D-98BFB2E1A7F7}" dt="2024-11-03T15:35:34.460" v="525"/>
          <ac:picMkLst>
            <pc:docMk/>
            <pc:sldMk cId="2374713249" sldId="419"/>
            <ac:picMk id="9" creationId="{285C5EE7-B8B5-7510-7A8F-C7A2EC1A2D71}"/>
          </ac:picMkLst>
        </pc:picChg>
        <pc:picChg chg="add mod">
          <ac:chgData name="Pascalle Cup" userId="abbe84a0-611b-406e-b251-e8b4b71c069a" providerId="ADAL" clId="{D13B351F-2837-4F5E-968D-98BFB2E1A7F7}" dt="2024-11-03T15:42:04.110" v="640" actId="1076"/>
          <ac:picMkLst>
            <pc:docMk/>
            <pc:sldMk cId="2374713249" sldId="419"/>
            <ac:picMk id="11" creationId="{A58EC651-EDCF-2B91-9273-B49545A08EB5}"/>
          </ac:picMkLst>
        </pc:picChg>
        <pc:picChg chg="add mod">
          <ac:chgData name="Pascalle Cup" userId="abbe84a0-611b-406e-b251-e8b4b71c069a" providerId="ADAL" clId="{D13B351F-2837-4F5E-968D-98BFB2E1A7F7}" dt="2024-11-03T15:42:13.622" v="643" actId="14100"/>
          <ac:picMkLst>
            <pc:docMk/>
            <pc:sldMk cId="2374713249" sldId="419"/>
            <ac:picMk id="12" creationId="{4B3B8627-2009-36FF-B08A-435EE58E5593}"/>
          </ac:picMkLst>
        </pc:picChg>
        <pc:picChg chg="add mod">
          <ac:chgData name="Pascalle Cup" userId="abbe84a0-611b-406e-b251-e8b4b71c069a" providerId="ADAL" clId="{D13B351F-2837-4F5E-968D-98BFB2E1A7F7}" dt="2024-11-03T15:42:19.072" v="645" actId="1076"/>
          <ac:picMkLst>
            <pc:docMk/>
            <pc:sldMk cId="2374713249" sldId="419"/>
            <ac:picMk id="13" creationId="{E6A76014-1D9C-1C14-DCFC-5A8844C21F34}"/>
          </ac:picMkLst>
        </pc:picChg>
        <pc:picChg chg="add mod">
          <ac:chgData name="Pascalle Cup" userId="abbe84a0-611b-406e-b251-e8b4b71c069a" providerId="ADAL" clId="{D13B351F-2837-4F5E-968D-98BFB2E1A7F7}" dt="2024-11-03T15:42:31.033" v="647" actId="1076"/>
          <ac:picMkLst>
            <pc:docMk/>
            <pc:sldMk cId="2374713249" sldId="419"/>
            <ac:picMk id="14" creationId="{C3A0ADEA-BF9A-B4DB-22A4-5AD244B74D10}"/>
          </ac:picMkLst>
        </pc:picChg>
        <pc:picChg chg="add mod">
          <ac:chgData name="Pascalle Cup" userId="abbe84a0-611b-406e-b251-e8b4b71c069a" providerId="ADAL" clId="{D13B351F-2837-4F5E-968D-98BFB2E1A7F7}" dt="2024-11-03T15:42:35.781" v="649" actId="1076"/>
          <ac:picMkLst>
            <pc:docMk/>
            <pc:sldMk cId="2374713249" sldId="419"/>
            <ac:picMk id="15" creationId="{32BF1CB8-628D-5B26-3A6E-4A59D9B77D6B}"/>
          </ac:picMkLst>
        </pc:picChg>
        <pc:picChg chg="add mod">
          <ac:chgData name="Pascalle Cup" userId="abbe84a0-611b-406e-b251-e8b4b71c069a" providerId="ADAL" clId="{D13B351F-2837-4F5E-968D-98BFB2E1A7F7}" dt="2024-11-03T15:42:42.378" v="651" actId="1076"/>
          <ac:picMkLst>
            <pc:docMk/>
            <pc:sldMk cId="2374713249" sldId="419"/>
            <ac:picMk id="16" creationId="{2EE384FA-B6A2-69E0-94A1-E1B1FDA31ACE}"/>
          </ac:picMkLst>
        </pc:picChg>
        <pc:picChg chg="add mod">
          <ac:chgData name="Pascalle Cup" userId="abbe84a0-611b-406e-b251-e8b4b71c069a" providerId="ADAL" clId="{D13B351F-2837-4F5E-968D-98BFB2E1A7F7}" dt="2024-11-03T15:42:54.441" v="655" actId="1076"/>
          <ac:picMkLst>
            <pc:docMk/>
            <pc:sldMk cId="2374713249" sldId="419"/>
            <ac:picMk id="17" creationId="{F9EDF17E-4B46-04E1-1174-9D13B3536048}"/>
          </ac:picMkLst>
        </pc:picChg>
      </pc:sldChg>
      <pc:sldChg chg="addSp delSp modSp new mod setBg">
        <pc:chgData name="Pascalle Cup" userId="abbe84a0-611b-406e-b251-e8b4b71c069a" providerId="ADAL" clId="{D13B351F-2837-4F5E-968D-98BFB2E1A7F7}" dt="2024-11-03T15:43:46.274" v="658" actId="26606"/>
        <pc:sldMkLst>
          <pc:docMk/>
          <pc:sldMk cId="3542637532" sldId="420"/>
        </pc:sldMkLst>
        <pc:spChg chg="add del">
          <ac:chgData name="Pascalle Cup" userId="abbe84a0-611b-406e-b251-e8b4b71c069a" providerId="ADAL" clId="{D13B351F-2837-4F5E-968D-98BFB2E1A7F7}" dt="2024-11-03T15:43:46.274" v="658" actId="26606"/>
          <ac:spMkLst>
            <pc:docMk/>
            <pc:sldMk cId="3542637532" sldId="420"/>
            <ac:spMk id="8" creationId="{42A4FC2C-047E-45A5-965D-8E1E3BF09BC6}"/>
          </ac:spMkLst>
        </pc:spChg>
        <pc:picChg chg="add del mod modCrop">
          <ac:chgData name="Pascalle Cup" userId="abbe84a0-611b-406e-b251-e8b4b71c069a" providerId="ADAL" clId="{D13B351F-2837-4F5E-968D-98BFB2E1A7F7}" dt="2024-11-03T15:43:40.546" v="656" actId="478"/>
          <ac:picMkLst>
            <pc:docMk/>
            <pc:sldMk cId="3542637532" sldId="420"/>
            <ac:picMk id="3" creationId="{0CA74FAD-B03F-A22A-0B2F-631FC68F5ED4}"/>
          </ac:picMkLst>
        </pc:picChg>
        <pc:picChg chg="add mod">
          <ac:chgData name="Pascalle Cup" userId="abbe84a0-611b-406e-b251-e8b4b71c069a" providerId="ADAL" clId="{D13B351F-2837-4F5E-968D-98BFB2E1A7F7}" dt="2024-11-03T15:43:46.274" v="658" actId="26606"/>
          <ac:picMkLst>
            <pc:docMk/>
            <pc:sldMk cId="3542637532" sldId="420"/>
            <ac:picMk id="4" creationId="{E2B77020-146B-3B03-C6E2-AE4D82492CB4}"/>
          </ac:picMkLst>
        </pc:picChg>
      </pc:sldChg>
      <pc:sldChg chg="addSp delSp modSp new mod">
        <pc:chgData name="Pascalle Cup" userId="abbe84a0-611b-406e-b251-e8b4b71c069a" providerId="ADAL" clId="{D13B351F-2837-4F5E-968D-98BFB2E1A7F7}" dt="2024-11-03T15:34:57.936" v="524" actId="207"/>
        <pc:sldMkLst>
          <pc:docMk/>
          <pc:sldMk cId="2307371006" sldId="421"/>
        </pc:sldMkLst>
        <pc:spChg chg="add del mod">
          <ac:chgData name="Pascalle Cup" userId="abbe84a0-611b-406e-b251-e8b4b71c069a" providerId="ADAL" clId="{D13B351F-2837-4F5E-968D-98BFB2E1A7F7}" dt="2024-11-03T15:34:27.183" v="516" actId="21"/>
          <ac:spMkLst>
            <pc:docMk/>
            <pc:sldMk cId="2307371006" sldId="421"/>
            <ac:spMk id="3" creationId="{834B8758-2083-233B-00BC-0E7C4A09BF86}"/>
          </ac:spMkLst>
        </pc:spChg>
        <pc:spChg chg="add mod">
          <ac:chgData name="Pascalle Cup" userId="abbe84a0-611b-406e-b251-e8b4b71c069a" providerId="ADAL" clId="{D13B351F-2837-4F5E-968D-98BFB2E1A7F7}" dt="2024-11-03T15:34:57.936" v="524" actId="207"/>
          <ac:spMkLst>
            <pc:docMk/>
            <pc:sldMk cId="2307371006" sldId="421"/>
            <ac:spMk id="5" creationId="{A6C40263-A537-4C75-07A6-0942F00E25F8}"/>
          </ac:spMkLst>
        </pc:spChg>
        <pc:picChg chg="add">
          <ac:chgData name="Pascalle Cup" userId="abbe84a0-611b-406e-b251-e8b4b71c069a" providerId="ADAL" clId="{D13B351F-2837-4F5E-968D-98BFB2E1A7F7}" dt="2024-11-03T15:31:56.762" v="485"/>
          <ac:picMkLst>
            <pc:docMk/>
            <pc:sldMk cId="2307371006" sldId="421"/>
            <ac:picMk id="2" creationId="{D6D4D8BE-DD0E-0BB8-E6EE-829043D6837B}"/>
          </ac:picMkLst>
        </pc:picChg>
        <pc:picChg chg="add mod">
          <ac:chgData name="Pascalle Cup" userId="abbe84a0-611b-406e-b251-e8b4b71c069a" providerId="ADAL" clId="{D13B351F-2837-4F5E-968D-98BFB2E1A7F7}" dt="2024-11-03T15:34:49.602" v="522" actId="1076"/>
          <ac:picMkLst>
            <pc:docMk/>
            <pc:sldMk cId="2307371006" sldId="421"/>
            <ac:picMk id="4" creationId="{7D285DDA-ED33-A5F0-69D7-95E5F7A2DC8A}"/>
          </ac:picMkLst>
        </pc:picChg>
      </pc:sldChg>
      <pc:sldChg chg="addSp delSp modSp new mod setBg modAnim">
        <pc:chgData name="Pascalle Cup" userId="abbe84a0-611b-406e-b251-e8b4b71c069a" providerId="ADAL" clId="{D13B351F-2837-4F5E-968D-98BFB2E1A7F7}" dt="2024-11-03T15:53:30.024" v="1030"/>
        <pc:sldMkLst>
          <pc:docMk/>
          <pc:sldMk cId="2430088488" sldId="422"/>
        </pc:sldMkLst>
        <pc:spChg chg="add mod ord">
          <ac:chgData name="Pascalle Cup" userId="abbe84a0-611b-406e-b251-e8b4b71c069a" providerId="ADAL" clId="{D13B351F-2837-4F5E-968D-98BFB2E1A7F7}" dt="2024-11-03T15:46:11.553" v="664" actId="207"/>
          <ac:spMkLst>
            <pc:docMk/>
            <pc:sldMk cId="2430088488" sldId="422"/>
            <ac:spMk id="3" creationId="{834B8758-2083-233B-00BC-0E7C4A09BF86}"/>
          </ac:spMkLst>
        </pc:spChg>
        <pc:spChg chg="add del">
          <ac:chgData name="Pascalle Cup" userId="abbe84a0-611b-406e-b251-e8b4b71c069a" providerId="ADAL" clId="{D13B351F-2837-4F5E-968D-98BFB2E1A7F7}" dt="2024-11-03T15:37:04.273" v="557" actId="26606"/>
          <ac:spMkLst>
            <pc:docMk/>
            <pc:sldMk cId="2430088488" sldId="422"/>
            <ac:spMk id="8" creationId="{04812C46-200A-4DEB-A05E-3ED6C68C2387}"/>
          </ac:spMkLst>
        </pc:spChg>
        <pc:spChg chg="add del">
          <ac:chgData name="Pascalle Cup" userId="abbe84a0-611b-406e-b251-e8b4b71c069a" providerId="ADAL" clId="{D13B351F-2837-4F5E-968D-98BFB2E1A7F7}" dt="2024-11-03T15:37:04.273" v="557" actId="26606"/>
          <ac:spMkLst>
            <pc:docMk/>
            <pc:sldMk cId="2430088488" sldId="422"/>
            <ac:spMk id="10" creationId="{D1EA859B-E555-4109-94F3-6700E046E008}"/>
          </ac:spMkLst>
        </pc:spChg>
        <pc:spChg chg="add del">
          <ac:chgData name="Pascalle Cup" userId="abbe84a0-611b-406e-b251-e8b4b71c069a" providerId="ADAL" clId="{D13B351F-2837-4F5E-968D-98BFB2E1A7F7}" dt="2024-11-03T15:37:09.127" v="559" actId="26606"/>
          <ac:spMkLst>
            <pc:docMk/>
            <pc:sldMk cId="2430088488" sldId="422"/>
            <ac:spMk id="12" creationId="{2B97F24A-32CE-4C1C-A50D-3016B394DCFB}"/>
          </ac:spMkLst>
        </pc:spChg>
        <pc:spChg chg="add del">
          <ac:chgData name="Pascalle Cup" userId="abbe84a0-611b-406e-b251-e8b4b71c069a" providerId="ADAL" clId="{D13B351F-2837-4F5E-968D-98BFB2E1A7F7}" dt="2024-11-03T15:37:09.127" v="559" actId="26606"/>
          <ac:spMkLst>
            <pc:docMk/>
            <pc:sldMk cId="2430088488" sldId="422"/>
            <ac:spMk id="13" creationId="{CD8B4F24-440B-49E9-B85D-733523DC064B}"/>
          </ac:spMkLst>
        </pc:spChg>
        <pc:spChg chg="add del">
          <ac:chgData name="Pascalle Cup" userId="abbe84a0-611b-406e-b251-e8b4b71c069a" providerId="ADAL" clId="{D13B351F-2837-4F5E-968D-98BFB2E1A7F7}" dt="2024-11-03T15:37:14.755" v="563" actId="26606"/>
          <ac:spMkLst>
            <pc:docMk/>
            <pc:sldMk cId="2430088488" sldId="422"/>
            <ac:spMk id="14" creationId="{7A5F0580-5EE9-419F-96EE-B6529EF6E7D0}"/>
          </ac:spMkLst>
        </pc:spChg>
        <pc:spChg chg="add del">
          <ac:chgData name="Pascalle Cup" userId="abbe84a0-611b-406e-b251-e8b4b71c069a" providerId="ADAL" clId="{D13B351F-2837-4F5E-968D-98BFB2E1A7F7}" dt="2024-11-03T15:37:11.061" v="561" actId="26606"/>
          <ac:spMkLst>
            <pc:docMk/>
            <pc:sldMk cId="2430088488" sldId="422"/>
            <ac:spMk id="15" creationId="{3AFE8227-C443-417B-BA91-520EB1EF4559}"/>
          </ac:spMkLst>
        </pc:spChg>
        <pc:spChg chg="add del">
          <ac:chgData name="Pascalle Cup" userId="abbe84a0-611b-406e-b251-e8b4b71c069a" providerId="ADAL" clId="{D13B351F-2837-4F5E-968D-98BFB2E1A7F7}" dt="2024-11-03T15:37:11.061" v="561" actId="26606"/>
          <ac:spMkLst>
            <pc:docMk/>
            <pc:sldMk cId="2430088488" sldId="422"/>
            <ac:spMk id="16" creationId="{907741FC-B544-4A6E-B831-6789D042333D}"/>
          </ac:spMkLst>
        </pc:spChg>
        <pc:spChg chg="add del">
          <ac:chgData name="Pascalle Cup" userId="abbe84a0-611b-406e-b251-e8b4b71c069a" providerId="ADAL" clId="{D13B351F-2837-4F5E-968D-98BFB2E1A7F7}" dt="2024-11-03T15:37:11.061" v="561" actId="26606"/>
          <ac:spMkLst>
            <pc:docMk/>
            <pc:sldMk cId="2430088488" sldId="422"/>
            <ac:spMk id="17" creationId="{3F0BE7ED-7814-4273-B18A-F26CC0380380}"/>
          </ac:spMkLst>
        </pc:spChg>
        <pc:spChg chg="add del">
          <ac:chgData name="Pascalle Cup" userId="abbe84a0-611b-406e-b251-e8b4b71c069a" providerId="ADAL" clId="{D13B351F-2837-4F5E-968D-98BFB2E1A7F7}" dt="2024-11-03T15:37:14.755" v="563" actId="26606"/>
          <ac:spMkLst>
            <pc:docMk/>
            <pc:sldMk cId="2430088488" sldId="422"/>
            <ac:spMk id="19" creationId="{94E4D846-3AFC-4F86-8C35-24B0542A269D}"/>
          </ac:spMkLst>
        </pc:spChg>
        <pc:spChg chg="add del">
          <ac:chgData name="Pascalle Cup" userId="abbe84a0-611b-406e-b251-e8b4b71c069a" providerId="ADAL" clId="{D13B351F-2837-4F5E-968D-98BFB2E1A7F7}" dt="2024-11-03T15:37:14.755" v="563" actId="26606"/>
          <ac:spMkLst>
            <pc:docMk/>
            <pc:sldMk cId="2430088488" sldId="422"/>
            <ac:spMk id="20" creationId="{284781B9-12CB-45C3-907A-9ED93FF72C65}"/>
          </ac:spMkLst>
        </pc:spChg>
        <pc:spChg chg="add del">
          <ac:chgData name="Pascalle Cup" userId="abbe84a0-611b-406e-b251-e8b4b71c069a" providerId="ADAL" clId="{D13B351F-2837-4F5E-968D-98BFB2E1A7F7}" dt="2024-11-03T15:37:14.755" v="563" actId="26606"/>
          <ac:spMkLst>
            <pc:docMk/>
            <pc:sldMk cId="2430088488" sldId="422"/>
            <ac:spMk id="21" creationId="{55D4142C-5077-457F-A6AD-3FECFDB39685}"/>
          </ac:spMkLst>
        </pc:spChg>
        <pc:spChg chg="add">
          <ac:chgData name="Pascalle Cup" userId="abbe84a0-611b-406e-b251-e8b4b71c069a" providerId="ADAL" clId="{D13B351F-2837-4F5E-968D-98BFB2E1A7F7}" dt="2024-11-03T15:37:14.766" v="564" actId="26606"/>
          <ac:spMkLst>
            <pc:docMk/>
            <pc:sldMk cId="2430088488" sldId="422"/>
            <ac:spMk id="23" creationId="{2B97F24A-32CE-4C1C-A50D-3016B394DCFB}"/>
          </ac:spMkLst>
        </pc:spChg>
        <pc:spChg chg="add">
          <ac:chgData name="Pascalle Cup" userId="abbe84a0-611b-406e-b251-e8b4b71c069a" providerId="ADAL" clId="{D13B351F-2837-4F5E-968D-98BFB2E1A7F7}" dt="2024-11-03T15:37:14.766" v="564" actId="26606"/>
          <ac:spMkLst>
            <pc:docMk/>
            <pc:sldMk cId="2430088488" sldId="422"/>
            <ac:spMk id="24" creationId="{6357EC4F-235E-4222-A36F-C7878ACE37F2}"/>
          </ac:spMkLst>
        </pc:spChg>
        <pc:picChg chg="add mod">
          <ac:chgData name="Pascalle Cup" userId="abbe84a0-611b-406e-b251-e8b4b71c069a" providerId="ADAL" clId="{D13B351F-2837-4F5E-968D-98BFB2E1A7F7}" dt="2024-11-03T15:37:14.766" v="564" actId="26606"/>
          <ac:picMkLst>
            <pc:docMk/>
            <pc:sldMk cId="2430088488" sldId="422"/>
            <ac:picMk id="2" creationId="{07289917-E037-EA96-99A1-42138225153F}"/>
          </ac:picMkLst>
        </pc:picChg>
      </pc:sldChg>
      <pc:sldChg chg="addSp delSp modSp new mod">
        <pc:chgData name="Pascalle Cup" userId="abbe84a0-611b-406e-b251-e8b4b71c069a" providerId="ADAL" clId="{D13B351F-2837-4F5E-968D-98BFB2E1A7F7}" dt="2024-11-03T15:44:43.855" v="662" actId="14100"/>
        <pc:sldMkLst>
          <pc:docMk/>
          <pc:sldMk cId="1572512623" sldId="423"/>
        </pc:sldMkLst>
        <pc:picChg chg="add mod">
          <ac:chgData name="Pascalle Cup" userId="abbe84a0-611b-406e-b251-e8b4b71c069a" providerId="ADAL" clId="{D13B351F-2837-4F5E-968D-98BFB2E1A7F7}" dt="2024-11-03T15:37:36.110" v="569" actId="1076"/>
          <ac:picMkLst>
            <pc:docMk/>
            <pc:sldMk cId="1572512623" sldId="423"/>
            <ac:picMk id="2" creationId="{90834197-01E7-D718-EDC3-83DB467F1F10}"/>
          </ac:picMkLst>
        </pc:picChg>
        <pc:picChg chg="add del mod">
          <ac:chgData name="Pascalle Cup" userId="abbe84a0-611b-406e-b251-e8b4b71c069a" providerId="ADAL" clId="{D13B351F-2837-4F5E-968D-98BFB2E1A7F7}" dt="2024-11-03T15:39:02.463" v="575" actId="478"/>
          <ac:picMkLst>
            <pc:docMk/>
            <pc:sldMk cId="1572512623" sldId="423"/>
            <ac:picMk id="3" creationId="{090192AF-71C4-4581-0552-10FB0DF0876F}"/>
          </ac:picMkLst>
        </pc:picChg>
        <pc:picChg chg="add mod">
          <ac:chgData name="Pascalle Cup" userId="abbe84a0-611b-406e-b251-e8b4b71c069a" providerId="ADAL" clId="{D13B351F-2837-4F5E-968D-98BFB2E1A7F7}" dt="2024-11-03T15:44:43.855" v="662" actId="14100"/>
          <ac:picMkLst>
            <pc:docMk/>
            <pc:sldMk cId="1572512623" sldId="423"/>
            <ac:picMk id="4" creationId="{929CABD5-5012-465D-4381-636238DE45EE}"/>
          </ac:picMkLst>
        </pc:picChg>
      </pc:sldChg>
      <pc:sldChg chg="addSp new">
        <pc:chgData name="Pascalle Cup" userId="abbe84a0-611b-406e-b251-e8b4b71c069a" providerId="ADAL" clId="{D13B351F-2837-4F5E-968D-98BFB2E1A7F7}" dt="2024-11-03T15:38:35.392" v="571"/>
        <pc:sldMkLst>
          <pc:docMk/>
          <pc:sldMk cId="1515378744" sldId="424"/>
        </pc:sldMkLst>
        <pc:picChg chg="add">
          <ac:chgData name="Pascalle Cup" userId="abbe84a0-611b-406e-b251-e8b4b71c069a" providerId="ADAL" clId="{D13B351F-2837-4F5E-968D-98BFB2E1A7F7}" dt="2024-11-03T15:38:35.392" v="571"/>
          <ac:picMkLst>
            <pc:docMk/>
            <pc:sldMk cId="1515378744" sldId="424"/>
            <ac:picMk id="2" creationId="{A5203A9B-76DD-EB20-6E17-6BB547DF381F}"/>
          </ac:picMkLst>
        </pc:picChg>
      </pc:sldChg>
      <pc:sldChg chg="addSp modSp new mod">
        <pc:chgData name="Pascalle Cup" userId="abbe84a0-611b-406e-b251-e8b4b71c069a" providerId="ADAL" clId="{D13B351F-2837-4F5E-968D-98BFB2E1A7F7}" dt="2024-11-03T16:00:20.750" v="1131" actId="1076"/>
        <pc:sldMkLst>
          <pc:docMk/>
          <pc:sldMk cId="3890214402" sldId="425"/>
        </pc:sldMkLst>
        <pc:spChg chg="mod">
          <ac:chgData name="Pascalle Cup" userId="abbe84a0-611b-406e-b251-e8b4b71c069a" providerId="ADAL" clId="{D13B351F-2837-4F5E-968D-98BFB2E1A7F7}" dt="2024-11-03T15:41:07.051" v="634" actId="20577"/>
          <ac:spMkLst>
            <pc:docMk/>
            <pc:sldMk cId="3890214402" sldId="425"/>
            <ac:spMk id="2" creationId="{D275ECC0-DBF6-9445-4322-8AE667DE33C3}"/>
          </ac:spMkLst>
        </pc:spChg>
        <pc:spChg chg="add mod">
          <ac:chgData name="Pascalle Cup" userId="abbe84a0-611b-406e-b251-e8b4b71c069a" providerId="ADAL" clId="{D13B351F-2837-4F5E-968D-98BFB2E1A7F7}" dt="2024-11-03T16:00:20.750" v="1131" actId="1076"/>
          <ac:spMkLst>
            <pc:docMk/>
            <pc:sldMk cId="3890214402" sldId="425"/>
            <ac:spMk id="4" creationId="{7B24031E-E3C7-4E90-8F12-750A0BD8DCAD}"/>
          </ac:spMkLst>
        </pc:spChg>
      </pc:sldChg>
      <pc:sldChg chg="new del">
        <pc:chgData name="Pascalle Cup" userId="abbe84a0-611b-406e-b251-e8b4b71c069a" providerId="ADAL" clId="{D13B351F-2837-4F5E-968D-98BFB2E1A7F7}" dt="2024-11-03T16:06:45.289" v="1161" actId="47"/>
        <pc:sldMkLst>
          <pc:docMk/>
          <pc:sldMk cId="859496584" sldId="426"/>
        </pc:sldMkLst>
      </pc:sldChg>
      <pc:sldChg chg="addSp delSp modSp new mod ord setBg modAnim">
        <pc:chgData name="Pascalle Cup" userId="abbe84a0-611b-406e-b251-e8b4b71c069a" providerId="ADAL" clId="{D13B351F-2837-4F5E-968D-98BFB2E1A7F7}" dt="2024-11-03T15:53:24.229" v="1029"/>
        <pc:sldMkLst>
          <pc:docMk/>
          <pc:sldMk cId="3077530855" sldId="427"/>
        </pc:sldMkLst>
        <pc:spChg chg="add del">
          <ac:chgData name="Pascalle Cup" userId="abbe84a0-611b-406e-b251-e8b4b71c069a" providerId="ADAL" clId="{D13B351F-2837-4F5E-968D-98BFB2E1A7F7}" dt="2024-11-03T15:53:18.378" v="1026" actId="26606"/>
          <ac:spMkLst>
            <pc:docMk/>
            <pc:sldMk cId="3077530855" sldId="427"/>
            <ac:spMk id="7" creationId="{32BC26D8-82FB-445E-AA49-62A77D7C1EE0}"/>
          </ac:spMkLst>
        </pc:spChg>
        <pc:spChg chg="add del">
          <ac:chgData name="Pascalle Cup" userId="abbe84a0-611b-406e-b251-e8b4b71c069a" providerId="ADAL" clId="{D13B351F-2837-4F5E-968D-98BFB2E1A7F7}" dt="2024-11-03T15:53:18.378" v="1026" actId="26606"/>
          <ac:spMkLst>
            <pc:docMk/>
            <pc:sldMk cId="3077530855" sldId="427"/>
            <ac:spMk id="9" creationId="{CB44330D-EA18-4254-AA95-EB49948539B8}"/>
          </ac:spMkLst>
        </pc:spChg>
        <pc:picChg chg="add mod">
          <ac:chgData name="Pascalle Cup" userId="abbe84a0-611b-406e-b251-e8b4b71c069a" providerId="ADAL" clId="{D13B351F-2837-4F5E-968D-98BFB2E1A7F7}" dt="2024-11-03T15:53:18.380" v="1027" actId="26606"/>
          <ac:picMkLst>
            <pc:docMk/>
            <pc:sldMk cId="3077530855" sldId="427"/>
            <ac:picMk id="2" creationId="{ADAAE1E2-77C1-F318-72AB-407ACABE4165}"/>
          </ac:picMkLst>
        </pc:picChg>
      </pc:sldChg>
      <pc:sldChg chg="addSp delSp modSp new mod setBg addAnim delAnim setClrOvrMap">
        <pc:chgData name="Pascalle Cup" userId="abbe84a0-611b-406e-b251-e8b4b71c069a" providerId="ADAL" clId="{D13B351F-2837-4F5E-968D-98BFB2E1A7F7}" dt="2024-11-03T15:54:43.605" v="1115" actId="26606"/>
        <pc:sldMkLst>
          <pc:docMk/>
          <pc:sldMk cId="928542037" sldId="428"/>
        </pc:sldMkLst>
        <pc:spChg chg="mod">
          <ac:chgData name="Pascalle Cup" userId="abbe84a0-611b-406e-b251-e8b4b71c069a" providerId="ADAL" clId="{D13B351F-2837-4F5E-968D-98BFB2E1A7F7}" dt="2024-11-03T15:54:43.605" v="1115" actId="26606"/>
          <ac:spMkLst>
            <pc:docMk/>
            <pc:sldMk cId="928542037" sldId="428"/>
            <ac:spMk id="2" creationId="{1EAA694D-6222-9BA2-E2F6-881B603727FD}"/>
          </ac:spMkLst>
        </pc:spChg>
        <pc:spChg chg="mod">
          <ac:chgData name="Pascalle Cup" userId="abbe84a0-611b-406e-b251-e8b4b71c069a" providerId="ADAL" clId="{D13B351F-2837-4F5E-968D-98BFB2E1A7F7}" dt="2024-11-03T15:54:43.605" v="1115" actId="26606"/>
          <ac:spMkLst>
            <pc:docMk/>
            <pc:sldMk cId="928542037" sldId="428"/>
            <ac:spMk id="3" creationId="{2CEB695F-7BED-320A-D2CF-F29DE1F6A13E}"/>
          </ac:spMkLst>
        </pc:spChg>
        <pc:spChg chg="add">
          <ac:chgData name="Pascalle Cup" userId="abbe84a0-611b-406e-b251-e8b4b71c069a" providerId="ADAL" clId="{D13B351F-2837-4F5E-968D-98BFB2E1A7F7}" dt="2024-11-03T15:54:43.605" v="1115" actId="26606"/>
          <ac:spMkLst>
            <pc:docMk/>
            <pc:sldMk cId="928542037" sldId="428"/>
            <ac:spMk id="8" creationId="{943CAA20-3569-4189-9E48-239A229A86CA}"/>
          </ac:spMkLst>
        </pc:spChg>
        <pc:spChg chg="add del">
          <ac:chgData name="Pascalle Cup" userId="abbe84a0-611b-406e-b251-e8b4b71c069a" providerId="ADAL" clId="{D13B351F-2837-4F5E-968D-98BFB2E1A7F7}" dt="2024-11-03T15:54:43.594" v="1114" actId="26606"/>
          <ac:spMkLst>
            <pc:docMk/>
            <pc:sldMk cId="928542037" sldId="428"/>
            <ac:spMk id="9" creationId="{71B2258F-86CA-4D4D-8270-BC05FCDEBFB3}"/>
          </ac:spMkLst>
        </pc:spChg>
        <pc:spChg chg="add">
          <ac:chgData name="Pascalle Cup" userId="abbe84a0-611b-406e-b251-e8b4b71c069a" providerId="ADAL" clId="{D13B351F-2837-4F5E-968D-98BFB2E1A7F7}" dt="2024-11-03T15:54:43.605" v="1115" actId="26606"/>
          <ac:spMkLst>
            <pc:docMk/>
            <pc:sldMk cId="928542037" sldId="428"/>
            <ac:spMk id="10" creationId="{DA542B6D-E775-4832-91DC-2D20F857813A}"/>
          </ac:spMkLst>
        </pc:spChg>
        <pc:picChg chg="add del">
          <ac:chgData name="Pascalle Cup" userId="abbe84a0-611b-406e-b251-e8b4b71c069a" providerId="ADAL" clId="{D13B351F-2837-4F5E-968D-98BFB2E1A7F7}" dt="2024-11-03T15:54:43.594" v="1114" actId="26606"/>
          <ac:picMkLst>
            <pc:docMk/>
            <pc:sldMk cId="928542037" sldId="428"/>
            <ac:picMk id="5" creationId="{D299AAC7-3E4E-1233-E35D-6D1E11FE476B}"/>
          </ac:picMkLst>
        </pc:picChg>
      </pc:sldChg>
      <pc:sldChg chg="addSp modSp new mod">
        <pc:chgData name="Pascalle Cup" userId="abbe84a0-611b-406e-b251-e8b4b71c069a" providerId="ADAL" clId="{D13B351F-2837-4F5E-968D-98BFB2E1A7F7}" dt="2024-11-03T15:59:45.733" v="1129" actId="14100"/>
        <pc:sldMkLst>
          <pc:docMk/>
          <pc:sldMk cId="2171960262" sldId="429"/>
        </pc:sldMkLst>
        <pc:spChg chg="add mod">
          <ac:chgData name="Pascalle Cup" userId="abbe84a0-611b-406e-b251-e8b4b71c069a" providerId="ADAL" clId="{D13B351F-2837-4F5E-968D-98BFB2E1A7F7}" dt="2024-11-03T15:59:45.733" v="1129" actId="14100"/>
          <ac:spMkLst>
            <pc:docMk/>
            <pc:sldMk cId="2171960262" sldId="429"/>
            <ac:spMk id="3" creationId="{027A10C3-34EA-595E-D0A6-72A01EF295D8}"/>
          </ac:spMkLst>
        </pc:spChg>
      </pc:sldChg>
      <pc:sldChg chg="addSp modSp new mod setBg addAnim">
        <pc:chgData name="Pascalle Cup" userId="abbe84a0-611b-406e-b251-e8b4b71c069a" providerId="ADAL" clId="{D13B351F-2837-4F5E-968D-98BFB2E1A7F7}" dt="2024-11-03T16:03:28.085" v="1140"/>
        <pc:sldMkLst>
          <pc:docMk/>
          <pc:sldMk cId="2157930675" sldId="430"/>
        </pc:sldMkLst>
        <pc:spChg chg="mod">
          <ac:chgData name="Pascalle Cup" userId="abbe84a0-611b-406e-b251-e8b4b71c069a" providerId="ADAL" clId="{D13B351F-2837-4F5E-968D-98BFB2E1A7F7}" dt="2024-11-03T16:03:28.083" v="1139" actId="26606"/>
          <ac:spMkLst>
            <pc:docMk/>
            <pc:sldMk cId="2157930675" sldId="430"/>
            <ac:spMk id="2" creationId="{CE556666-8E8F-31F3-6A2C-793E4FEBC25F}"/>
          </ac:spMkLst>
        </pc:spChg>
        <pc:spChg chg="add">
          <ac:chgData name="Pascalle Cup" userId="abbe84a0-611b-406e-b251-e8b4b71c069a" providerId="ADAL" clId="{D13B351F-2837-4F5E-968D-98BFB2E1A7F7}" dt="2024-11-03T16:03:28.083" v="1139" actId="26606"/>
          <ac:spMkLst>
            <pc:docMk/>
            <pc:sldMk cId="2157930675" sldId="430"/>
            <ac:spMk id="7" creationId="{943CAA20-3569-4189-9E48-239A229A86CA}"/>
          </ac:spMkLst>
        </pc:spChg>
        <pc:spChg chg="add">
          <ac:chgData name="Pascalle Cup" userId="abbe84a0-611b-406e-b251-e8b4b71c069a" providerId="ADAL" clId="{D13B351F-2837-4F5E-968D-98BFB2E1A7F7}" dt="2024-11-03T16:03:28.083" v="1139" actId="26606"/>
          <ac:spMkLst>
            <pc:docMk/>
            <pc:sldMk cId="2157930675" sldId="430"/>
            <ac:spMk id="9" creationId="{DA542B6D-E775-4832-91DC-2D20F857813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BE42FF-49ED-4FA2-A520-D016D735DB81}" type="datetimeFigureOut">
              <a:rPr lang="nl-NL" smtClean="0"/>
              <a:t>3-11-2024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90EDD1-89D7-4787-964B-42E940F527FE}" type="slidenum">
              <a:rPr lang="nl-NL" smtClean="0"/>
              <a:t>‹nr.›</a:t>
            </a:fld>
            <a:endParaRPr lang="nl-NL"/>
          </a:p>
        </p:txBody>
      </p:sp>
    </p:spTree>
    <p:extLst>
      <p:ext uri="{BB962C8B-B14F-4D97-AF65-F5344CB8AC3E}">
        <p14:creationId xmlns:p14="http://schemas.microsoft.com/office/powerpoint/2010/main" val="193170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97DA46-420D-BC42-8F96-7170D990BD1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D81F6D-CC11-A846-B475-B70D333135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4413A8D-5198-F546-9D88-474DDD078F1F}"/>
              </a:ext>
            </a:extLst>
          </p:cNvPr>
          <p:cNvSpPr>
            <a:spLocks noGrp="1"/>
          </p:cNvSpPr>
          <p:nvPr>
            <p:ph type="dt" sz="half" idx="10"/>
          </p:nvPr>
        </p:nvSpPr>
        <p:spPr/>
        <p:txBody>
          <a:bodyPr/>
          <a:lstStyle/>
          <a:p>
            <a:fld id="{B61BEF0D-F0BB-DE4B-95CE-6DB70DBA9567}" type="datetimeFigureOut">
              <a:rPr lang="en-US" smtClean="0"/>
              <a:pPr/>
              <a:t>11/3/2024</a:t>
            </a:fld>
            <a:endParaRPr lang="en-US"/>
          </a:p>
        </p:txBody>
      </p:sp>
      <p:sp>
        <p:nvSpPr>
          <p:cNvPr id="5" name="Tijdelijke aanduiding voor voettekst 4">
            <a:extLst>
              <a:ext uri="{FF2B5EF4-FFF2-40B4-BE49-F238E27FC236}">
                <a16:creationId xmlns:a16="http://schemas.microsoft.com/office/drawing/2014/main" id="{A5874D72-C891-2141-AD61-84CAA9BDC967}"/>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473E178D-7012-C24E-9266-5C2CC4B8687D}"/>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2145298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17F674-F489-9C43-AE65-FC338DEC88C2}"/>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8C4C671E-CEFB-CD47-B9EF-304EAED3E598}"/>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4FFC4CC-EC52-4B43-8664-11AC767A5F76}"/>
              </a:ext>
            </a:extLst>
          </p:cNvPr>
          <p:cNvSpPr>
            <a:spLocks noGrp="1"/>
          </p:cNvSpPr>
          <p:nvPr>
            <p:ph type="dt" sz="half" idx="10"/>
          </p:nvPr>
        </p:nvSpPr>
        <p:spPr/>
        <p:txBody>
          <a:bodyPr/>
          <a:lstStyle/>
          <a:p>
            <a:fld id="{55C6B4A9-1611-4792-9094-5F34BCA07E0B}" type="datetimeFigureOut">
              <a:rPr lang="en-US" smtClean="0"/>
              <a:t>11/3/2024</a:t>
            </a:fld>
            <a:endParaRPr lang="en-US"/>
          </a:p>
        </p:txBody>
      </p:sp>
      <p:sp>
        <p:nvSpPr>
          <p:cNvPr id="5" name="Tijdelijke aanduiding voor voettekst 4">
            <a:extLst>
              <a:ext uri="{FF2B5EF4-FFF2-40B4-BE49-F238E27FC236}">
                <a16:creationId xmlns:a16="http://schemas.microsoft.com/office/drawing/2014/main" id="{C03258F5-EB34-3C4B-B819-6BA8D7A08581}"/>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2C9421AC-A341-1E49-A493-20073BE86345}"/>
              </a:ext>
            </a:extLst>
          </p:cNvPr>
          <p:cNvSpPr>
            <a:spLocks noGrp="1"/>
          </p:cNvSpPr>
          <p:nvPr>
            <p:ph type="sldNum" sz="quarter" idx="12"/>
          </p:nvPr>
        </p:nvSpPr>
        <p:spPr/>
        <p:txBody>
          <a:bodyPr/>
          <a:lstStyle/>
          <a:p>
            <a:fld id="{89333C77-0158-454C-844F-B7AB9BD7DAD4}" type="slidenum">
              <a:rPr lang="en-US" smtClean="0"/>
              <a:t>‹nr.›</a:t>
            </a:fld>
            <a:endParaRPr lang="en-US"/>
          </a:p>
        </p:txBody>
      </p:sp>
    </p:spTree>
    <p:extLst>
      <p:ext uri="{BB962C8B-B14F-4D97-AF65-F5344CB8AC3E}">
        <p14:creationId xmlns:p14="http://schemas.microsoft.com/office/powerpoint/2010/main" val="3986027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30C9726-9463-E94F-BBD3-A6646C3C23F5}"/>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7AAFBFA9-E62A-A04A-9E05-5B65B517850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CC3647D-08D4-4641-999C-0067AC81D871}"/>
              </a:ext>
            </a:extLst>
          </p:cNvPr>
          <p:cNvSpPr>
            <a:spLocks noGrp="1"/>
          </p:cNvSpPr>
          <p:nvPr>
            <p:ph type="dt" sz="half" idx="10"/>
          </p:nvPr>
        </p:nvSpPr>
        <p:spPr/>
        <p:txBody>
          <a:bodyPr/>
          <a:lstStyle/>
          <a:p>
            <a:fld id="{B61BEF0D-F0BB-DE4B-95CE-6DB70DBA9567}" type="datetimeFigureOut">
              <a:rPr lang="en-US" smtClean="0"/>
              <a:pPr/>
              <a:t>11/3/2024</a:t>
            </a:fld>
            <a:endParaRPr lang="en-US"/>
          </a:p>
        </p:txBody>
      </p:sp>
      <p:sp>
        <p:nvSpPr>
          <p:cNvPr id="5" name="Tijdelijke aanduiding voor voettekst 4">
            <a:extLst>
              <a:ext uri="{FF2B5EF4-FFF2-40B4-BE49-F238E27FC236}">
                <a16:creationId xmlns:a16="http://schemas.microsoft.com/office/drawing/2014/main" id="{4EAA38A9-2252-7A4E-A236-573BAFF0EE73}"/>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33486B12-E6F5-5A4B-97DB-F7F13930276F}"/>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438020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52479E-7E08-224E-9985-958EAE749E3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229854B1-54B7-2D44-A3E3-FCBB73EBD4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09AFC137-F6DF-E449-A9D1-76E86B0AFAA9}"/>
              </a:ext>
            </a:extLst>
          </p:cNvPr>
          <p:cNvSpPr>
            <a:spLocks noGrp="1"/>
          </p:cNvSpPr>
          <p:nvPr>
            <p:ph type="dt" sz="half" idx="10"/>
          </p:nvPr>
        </p:nvSpPr>
        <p:spPr/>
        <p:txBody>
          <a:bodyPr/>
          <a:lstStyle/>
          <a:p>
            <a:pPr rtl="0"/>
            <a:fld id="{31CF705D-BC1D-4033-9AAD-01EDC455C850}" type="datetime1">
              <a:rPr lang="nl-NL" noProof="0" smtClean="0"/>
              <a:t>3-11-2024</a:t>
            </a:fld>
            <a:endParaRPr lang="nl-NL" noProof="0"/>
          </a:p>
        </p:txBody>
      </p:sp>
      <p:sp>
        <p:nvSpPr>
          <p:cNvPr id="5" name="Tijdelijke aanduiding voor voettekst 4">
            <a:extLst>
              <a:ext uri="{FF2B5EF4-FFF2-40B4-BE49-F238E27FC236}">
                <a16:creationId xmlns:a16="http://schemas.microsoft.com/office/drawing/2014/main" id="{20A2F747-BA71-764B-8343-12822EC7AD39}"/>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6FF6117-DA66-F24B-8B17-3F0FBCEC664A}"/>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980174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348B6-D311-764E-B366-43508ECEF4A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548DCD-662C-1B4E-BFB5-6080835F060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206E230C-7116-CF4C-85A4-78235BB05B0A}"/>
              </a:ext>
            </a:extLst>
          </p:cNvPr>
          <p:cNvSpPr>
            <a:spLocks noGrp="1"/>
          </p:cNvSpPr>
          <p:nvPr>
            <p:ph type="dt" sz="half" idx="10"/>
          </p:nvPr>
        </p:nvSpPr>
        <p:spPr/>
        <p:txBody>
          <a:bodyPr/>
          <a:lstStyle/>
          <a:p>
            <a:pPr rtl="0"/>
            <a:fld id="{E0C9A73D-A64B-4420-8E8C-0FFD2BD81135}" type="datetime1">
              <a:rPr lang="nl-NL" noProof="0" smtClean="0"/>
              <a:t>3-11-2024</a:t>
            </a:fld>
            <a:endParaRPr lang="nl-NL" noProof="0"/>
          </a:p>
        </p:txBody>
      </p:sp>
      <p:sp>
        <p:nvSpPr>
          <p:cNvPr id="5" name="Tijdelijke aanduiding voor voettekst 4">
            <a:extLst>
              <a:ext uri="{FF2B5EF4-FFF2-40B4-BE49-F238E27FC236}">
                <a16:creationId xmlns:a16="http://schemas.microsoft.com/office/drawing/2014/main" id="{251FC6F3-AB96-254F-AC5C-C04E4615D11F}"/>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5A574F4-C35A-484D-B030-5A53D2447D6E}"/>
              </a:ext>
            </a:extLst>
          </p:cNvPr>
          <p:cNvSpPr>
            <a:spLocks noGrp="1"/>
          </p:cNvSpPr>
          <p:nvPr>
            <p:ph type="sldNum" sz="quarter" idx="12"/>
          </p:nvPr>
        </p:nvSpPr>
        <p:spPr/>
        <p:txBody>
          <a:body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92117028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37823F-6946-3747-ACD6-BA8D38BE9667}"/>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AA28A33C-F718-2049-B180-BADDBEE9FC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C70E1B41-4156-3E42-A19E-EC1AFF14EF10}"/>
              </a:ext>
            </a:extLst>
          </p:cNvPr>
          <p:cNvSpPr>
            <a:spLocks noGrp="1"/>
          </p:cNvSpPr>
          <p:nvPr>
            <p:ph type="dt" sz="half" idx="10"/>
          </p:nvPr>
        </p:nvSpPr>
        <p:spPr/>
        <p:txBody>
          <a:bodyPr/>
          <a:lstStyle/>
          <a:p>
            <a:pPr rtl="0"/>
            <a:fld id="{50438363-83C4-4E00-9D36-224A9B7E5DC5}" type="datetime1">
              <a:rPr lang="nl-NL" noProof="0" smtClean="0"/>
              <a:t>3-11-2024</a:t>
            </a:fld>
            <a:endParaRPr lang="nl-NL" noProof="0"/>
          </a:p>
        </p:txBody>
      </p:sp>
      <p:sp>
        <p:nvSpPr>
          <p:cNvPr id="5" name="Tijdelijke aanduiding voor voettekst 4">
            <a:extLst>
              <a:ext uri="{FF2B5EF4-FFF2-40B4-BE49-F238E27FC236}">
                <a16:creationId xmlns:a16="http://schemas.microsoft.com/office/drawing/2014/main" id="{E41F80FE-9546-1540-9560-73294777E5AB}"/>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83A5EDB1-9031-1E4E-AAB6-34C1BA7ADCE6}"/>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4096941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985836-7C63-0846-BF50-38CA4C22E6E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A5BD6E05-3D81-AC44-82F0-FFD91C047377}"/>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B9603D5-913F-7741-B86F-32A00B635DF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C1D2262B-0B83-BB42-AA4F-6F1C9CE6C6B7}"/>
              </a:ext>
            </a:extLst>
          </p:cNvPr>
          <p:cNvSpPr>
            <a:spLocks noGrp="1"/>
          </p:cNvSpPr>
          <p:nvPr>
            <p:ph type="dt" sz="half" idx="10"/>
          </p:nvPr>
        </p:nvSpPr>
        <p:spPr/>
        <p:txBody>
          <a:bodyPr/>
          <a:lstStyle/>
          <a:p>
            <a:pPr rtl="0"/>
            <a:fld id="{B32F30FA-8710-4D9B-8B92-2A12DE5789F2}" type="datetime1">
              <a:rPr lang="nl-NL" noProof="0" smtClean="0"/>
              <a:t>3-11-2024</a:t>
            </a:fld>
            <a:endParaRPr lang="nl-NL" noProof="0"/>
          </a:p>
        </p:txBody>
      </p:sp>
      <p:sp>
        <p:nvSpPr>
          <p:cNvPr id="6" name="Tijdelijke aanduiding voor voettekst 5">
            <a:extLst>
              <a:ext uri="{FF2B5EF4-FFF2-40B4-BE49-F238E27FC236}">
                <a16:creationId xmlns:a16="http://schemas.microsoft.com/office/drawing/2014/main" id="{915D58CD-5613-7248-8776-1EC4E0A0F961}"/>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DB8DAF0F-344B-BB41-9CC7-B7F1D03704FF}"/>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211415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EF667C-F678-DF4A-8A8A-E835B00C3F64}"/>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568C44FF-C612-F340-8F32-77CB5385DC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3AB66E17-5269-2846-80F3-BD9BEB98AE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1AB345D8-9A84-DD40-BB5C-19027ED240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FC80D19B-6D13-D84E-AFC5-D54957AA988D}"/>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100DDE2-4B21-B14F-9E31-6E74C4B5087B}"/>
              </a:ext>
            </a:extLst>
          </p:cNvPr>
          <p:cNvSpPr>
            <a:spLocks noGrp="1"/>
          </p:cNvSpPr>
          <p:nvPr>
            <p:ph type="dt" sz="half" idx="10"/>
          </p:nvPr>
        </p:nvSpPr>
        <p:spPr/>
        <p:txBody>
          <a:bodyPr/>
          <a:lstStyle/>
          <a:p>
            <a:pPr rtl="0"/>
            <a:fld id="{B8CBF6EE-1620-4F50-9337-7DF2F2626186}" type="datetime1">
              <a:rPr lang="nl-NL" noProof="0" smtClean="0"/>
              <a:t>3-11-2024</a:t>
            </a:fld>
            <a:endParaRPr lang="nl-NL" noProof="0"/>
          </a:p>
        </p:txBody>
      </p:sp>
      <p:sp>
        <p:nvSpPr>
          <p:cNvPr id="8" name="Tijdelijke aanduiding voor voettekst 7">
            <a:extLst>
              <a:ext uri="{FF2B5EF4-FFF2-40B4-BE49-F238E27FC236}">
                <a16:creationId xmlns:a16="http://schemas.microsoft.com/office/drawing/2014/main" id="{20911F43-E001-DB4A-9FE8-CB0A2BCBD021}"/>
              </a:ext>
            </a:extLst>
          </p:cNvPr>
          <p:cNvSpPr>
            <a:spLocks noGrp="1"/>
          </p:cNvSpPr>
          <p:nvPr>
            <p:ph type="ftr" sz="quarter" idx="11"/>
          </p:nvPr>
        </p:nvSpPr>
        <p:spPr/>
        <p:txBody>
          <a:bodyPr/>
          <a:lstStyle/>
          <a:p>
            <a:pPr rtl="0"/>
            <a:r>
              <a:rPr lang="nl-NL" noProof="0"/>
              <a:t>
              </a:t>
            </a:r>
          </a:p>
        </p:txBody>
      </p:sp>
      <p:sp>
        <p:nvSpPr>
          <p:cNvPr id="9" name="Tijdelijke aanduiding voor dianummer 8">
            <a:extLst>
              <a:ext uri="{FF2B5EF4-FFF2-40B4-BE49-F238E27FC236}">
                <a16:creationId xmlns:a16="http://schemas.microsoft.com/office/drawing/2014/main" id="{C5AEEFE4-DAF5-0F4C-882C-9F86437E6580}"/>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749924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846491-0317-1147-A610-6E369CD27F40}"/>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5D2B45EF-6D1C-074D-8AF6-EB29A027730C}"/>
              </a:ext>
            </a:extLst>
          </p:cNvPr>
          <p:cNvSpPr>
            <a:spLocks noGrp="1"/>
          </p:cNvSpPr>
          <p:nvPr>
            <p:ph type="dt" sz="half" idx="10"/>
          </p:nvPr>
        </p:nvSpPr>
        <p:spPr/>
        <p:txBody>
          <a:bodyPr/>
          <a:lstStyle/>
          <a:p>
            <a:pPr rtl="0"/>
            <a:fld id="{7C83FD47-B9D4-49CB-8D5C-3D13CD15B2CC}" type="datetime1">
              <a:rPr lang="nl-NL" noProof="0" smtClean="0"/>
              <a:t>3-11-2024</a:t>
            </a:fld>
            <a:endParaRPr lang="nl-NL" noProof="0"/>
          </a:p>
        </p:txBody>
      </p:sp>
      <p:sp>
        <p:nvSpPr>
          <p:cNvPr id="4" name="Tijdelijke aanduiding voor voettekst 3">
            <a:extLst>
              <a:ext uri="{FF2B5EF4-FFF2-40B4-BE49-F238E27FC236}">
                <a16:creationId xmlns:a16="http://schemas.microsoft.com/office/drawing/2014/main" id="{5A23C26A-7F4D-994E-AC9A-3F8E87DDFF6E}"/>
              </a:ext>
            </a:extLst>
          </p:cNvPr>
          <p:cNvSpPr>
            <a:spLocks noGrp="1"/>
          </p:cNvSpPr>
          <p:nvPr>
            <p:ph type="ftr" sz="quarter" idx="11"/>
          </p:nvPr>
        </p:nvSpPr>
        <p:spPr/>
        <p:txBody>
          <a:bodyPr/>
          <a:lstStyle/>
          <a:p>
            <a:pPr rtl="0"/>
            <a:r>
              <a:rPr lang="nl-NL" noProof="0"/>
              <a:t>
              </a:t>
            </a:r>
          </a:p>
        </p:txBody>
      </p:sp>
      <p:sp>
        <p:nvSpPr>
          <p:cNvPr id="5" name="Tijdelijke aanduiding voor dianummer 4">
            <a:extLst>
              <a:ext uri="{FF2B5EF4-FFF2-40B4-BE49-F238E27FC236}">
                <a16:creationId xmlns:a16="http://schemas.microsoft.com/office/drawing/2014/main" id="{F3C3B782-FD08-CD49-9553-6DA9902D736E}"/>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24377053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6F299CD-17F0-6C41-9E60-E5C77800AEB8}"/>
              </a:ext>
            </a:extLst>
          </p:cNvPr>
          <p:cNvSpPr>
            <a:spLocks noGrp="1"/>
          </p:cNvSpPr>
          <p:nvPr>
            <p:ph type="dt" sz="half" idx="10"/>
          </p:nvPr>
        </p:nvSpPr>
        <p:spPr/>
        <p:txBody>
          <a:bodyPr/>
          <a:lstStyle/>
          <a:p>
            <a:pPr rtl="0"/>
            <a:fld id="{65B69A47-DDCC-4109-97C9-E25EC8506D9B}" type="datetime1">
              <a:rPr lang="nl-NL" noProof="0" smtClean="0"/>
              <a:t>3-11-2024</a:t>
            </a:fld>
            <a:endParaRPr lang="nl-NL" noProof="0"/>
          </a:p>
        </p:txBody>
      </p:sp>
      <p:sp>
        <p:nvSpPr>
          <p:cNvPr id="3" name="Tijdelijke aanduiding voor voettekst 2">
            <a:extLst>
              <a:ext uri="{FF2B5EF4-FFF2-40B4-BE49-F238E27FC236}">
                <a16:creationId xmlns:a16="http://schemas.microsoft.com/office/drawing/2014/main" id="{44AD6A08-01E1-5D49-9418-18B0BAC8966E}"/>
              </a:ext>
            </a:extLst>
          </p:cNvPr>
          <p:cNvSpPr>
            <a:spLocks noGrp="1"/>
          </p:cNvSpPr>
          <p:nvPr>
            <p:ph type="ftr" sz="quarter" idx="11"/>
          </p:nvPr>
        </p:nvSpPr>
        <p:spPr/>
        <p:txBody>
          <a:bodyPr/>
          <a:lstStyle/>
          <a:p>
            <a:pPr rtl="0"/>
            <a:r>
              <a:rPr lang="nl-NL" noProof="0"/>
              <a:t>
              </a:t>
            </a:r>
          </a:p>
        </p:txBody>
      </p:sp>
      <p:sp>
        <p:nvSpPr>
          <p:cNvPr id="4" name="Tijdelijke aanduiding voor dianummer 3">
            <a:extLst>
              <a:ext uri="{FF2B5EF4-FFF2-40B4-BE49-F238E27FC236}">
                <a16:creationId xmlns:a16="http://schemas.microsoft.com/office/drawing/2014/main" id="{F1E8D127-829F-4649-9480-1BBEB9F77041}"/>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8455827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0BC82F-DE63-AF4F-BCD9-00E33B023F1C}"/>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63F67A6-5F34-8C44-B375-49BE690F19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D182AD9F-6275-A34A-9032-1C1AC5D30D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DFCBEC3C-568B-F845-89FC-07BA62235373}"/>
              </a:ext>
            </a:extLst>
          </p:cNvPr>
          <p:cNvSpPr>
            <a:spLocks noGrp="1"/>
          </p:cNvSpPr>
          <p:nvPr>
            <p:ph type="dt" sz="half" idx="10"/>
          </p:nvPr>
        </p:nvSpPr>
        <p:spPr/>
        <p:txBody>
          <a:bodyPr/>
          <a:lstStyle/>
          <a:p>
            <a:pPr rtl="0"/>
            <a:fld id="{252CA0D3-F118-4AAD-90C2-4642A4A4E47B}" type="datetime1">
              <a:rPr lang="nl-NL" noProof="0" smtClean="0"/>
              <a:t>3-11-2024</a:t>
            </a:fld>
            <a:endParaRPr lang="nl-NL" noProof="0"/>
          </a:p>
        </p:txBody>
      </p:sp>
      <p:sp>
        <p:nvSpPr>
          <p:cNvPr id="6" name="Tijdelijke aanduiding voor voettekst 5">
            <a:extLst>
              <a:ext uri="{FF2B5EF4-FFF2-40B4-BE49-F238E27FC236}">
                <a16:creationId xmlns:a16="http://schemas.microsoft.com/office/drawing/2014/main" id="{15B3B95C-7E7C-054A-9239-EC1BFB69A389}"/>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98FBB682-D895-254B-9570-C830ED939870}"/>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1770190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2F2A9F-E552-9C47-8983-BFED927EF2B2}"/>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487B0556-4A3B-8F44-AEBB-9E651AA031AF}"/>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955F2F7-8D4D-8043-9D8E-D998C4840818}"/>
              </a:ext>
            </a:extLst>
          </p:cNvPr>
          <p:cNvSpPr>
            <a:spLocks noGrp="1"/>
          </p:cNvSpPr>
          <p:nvPr>
            <p:ph type="dt" sz="half" idx="10"/>
          </p:nvPr>
        </p:nvSpPr>
        <p:spPr/>
        <p:txBody>
          <a:bodyPr/>
          <a:lstStyle/>
          <a:p>
            <a:fld id="{B61BEF0D-F0BB-DE4B-95CE-6DB70DBA9567}" type="datetimeFigureOut">
              <a:rPr lang="en-US" smtClean="0"/>
              <a:pPr/>
              <a:t>11/3/2024</a:t>
            </a:fld>
            <a:endParaRPr lang="en-US"/>
          </a:p>
        </p:txBody>
      </p:sp>
      <p:sp>
        <p:nvSpPr>
          <p:cNvPr id="5" name="Tijdelijke aanduiding voor voettekst 4">
            <a:extLst>
              <a:ext uri="{FF2B5EF4-FFF2-40B4-BE49-F238E27FC236}">
                <a16:creationId xmlns:a16="http://schemas.microsoft.com/office/drawing/2014/main" id="{34025F08-5528-964D-902A-4E79ECC0156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EAC17BC5-CF51-2C4A-84A1-F2D53D5021AA}"/>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2749485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297B1C-4BCC-8A43-A0FE-B60FBAC629D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1D012591-1C04-8044-B384-A0F3741ABC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4FAB010-FEAF-3940-9F44-1AAE98C58D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A0FABCC5-550A-024E-AA6A-E4FDA3CEADBA}"/>
              </a:ext>
            </a:extLst>
          </p:cNvPr>
          <p:cNvSpPr>
            <a:spLocks noGrp="1"/>
          </p:cNvSpPr>
          <p:nvPr>
            <p:ph type="dt" sz="half" idx="10"/>
          </p:nvPr>
        </p:nvSpPr>
        <p:spPr/>
        <p:txBody>
          <a:bodyPr/>
          <a:lstStyle/>
          <a:p>
            <a:pPr rtl="0"/>
            <a:fld id="{6D290698-56FC-4FDF-9C12-AB9C0C1CA23F}" type="datetime1">
              <a:rPr lang="nl-NL" noProof="0" smtClean="0"/>
              <a:t>3-11-2024</a:t>
            </a:fld>
            <a:endParaRPr lang="nl-NL" noProof="0"/>
          </a:p>
        </p:txBody>
      </p:sp>
      <p:sp>
        <p:nvSpPr>
          <p:cNvPr id="6" name="Tijdelijke aanduiding voor voettekst 5">
            <a:extLst>
              <a:ext uri="{FF2B5EF4-FFF2-40B4-BE49-F238E27FC236}">
                <a16:creationId xmlns:a16="http://schemas.microsoft.com/office/drawing/2014/main" id="{3243E425-C77D-0B44-9D24-711A986B8CD3}"/>
              </a:ext>
            </a:extLst>
          </p:cNvPr>
          <p:cNvSpPr>
            <a:spLocks noGrp="1"/>
          </p:cNvSpPr>
          <p:nvPr>
            <p:ph type="ftr" sz="quarter" idx="11"/>
          </p:nvPr>
        </p:nvSpPr>
        <p:spPr/>
        <p:txBody>
          <a:bodyPr/>
          <a:lstStyle/>
          <a:p>
            <a:pPr rtl="0"/>
            <a:r>
              <a:rPr lang="nl-NL" noProof="0"/>
              <a:t>
              </a:t>
            </a:r>
          </a:p>
        </p:txBody>
      </p:sp>
      <p:sp>
        <p:nvSpPr>
          <p:cNvPr id="7" name="Tijdelijke aanduiding voor dianummer 6">
            <a:extLst>
              <a:ext uri="{FF2B5EF4-FFF2-40B4-BE49-F238E27FC236}">
                <a16:creationId xmlns:a16="http://schemas.microsoft.com/office/drawing/2014/main" id="{BC25EEC4-B2AC-8A42-B762-665C6895930B}"/>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42269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6A5A62-DE95-AB4A-9BC8-131E9392C389}"/>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DEADE564-1182-F541-BF88-AC38D2DB3CFA}"/>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E824C9B-AAA4-5A4F-8CB2-657E0EDCE59C}"/>
              </a:ext>
            </a:extLst>
          </p:cNvPr>
          <p:cNvSpPr>
            <a:spLocks noGrp="1"/>
          </p:cNvSpPr>
          <p:nvPr>
            <p:ph type="dt" sz="half" idx="10"/>
          </p:nvPr>
        </p:nvSpPr>
        <p:spPr/>
        <p:txBody>
          <a:bodyPr/>
          <a:lstStyle/>
          <a:p>
            <a:pPr rtl="0"/>
            <a:fld id="{DE0EAAEB-A909-46BB-BABB-20272E34BCC4}" type="datetime1">
              <a:rPr lang="nl-NL" noProof="0" smtClean="0"/>
              <a:t>3-11-2024</a:t>
            </a:fld>
            <a:endParaRPr lang="nl-NL" noProof="0"/>
          </a:p>
        </p:txBody>
      </p:sp>
      <p:sp>
        <p:nvSpPr>
          <p:cNvPr id="5" name="Tijdelijke aanduiding voor voettekst 4">
            <a:extLst>
              <a:ext uri="{FF2B5EF4-FFF2-40B4-BE49-F238E27FC236}">
                <a16:creationId xmlns:a16="http://schemas.microsoft.com/office/drawing/2014/main" id="{C6A81974-0042-FC42-BE78-30F4DB74521B}"/>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E35BD1B3-D86F-E046-8648-33F879474B48}"/>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010547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DDC89E7-0F59-B84C-82BC-943C64C5E2C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90829197-8FC6-DC4A-9B27-0F79717CB1D9}"/>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8553AFA-00B4-9B49-805E-5C00300B483C}"/>
              </a:ext>
            </a:extLst>
          </p:cNvPr>
          <p:cNvSpPr>
            <a:spLocks noGrp="1"/>
          </p:cNvSpPr>
          <p:nvPr>
            <p:ph type="dt" sz="half" idx="10"/>
          </p:nvPr>
        </p:nvSpPr>
        <p:spPr/>
        <p:txBody>
          <a:bodyPr/>
          <a:lstStyle/>
          <a:p>
            <a:pPr rtl="0"/>
            <a:fld id="{38EB9F01-E989-4C02-A006-5B77731C3197}" type="datetime1">
              <a:rPr lang="nl-NL" noProof="0" smtClean="0"/>
              <a:t>3-11-2024</a:t>
            </a:fld>
            <a:endParaRPr lang="nl-NL" noProof="0"/>
          </a:p>
        </p:txBody>
      </p:sp>
      <p:sp>
        <p:nvSpPr>
          <p:cNvPr id="5" name="Tijdelijke aanduiding voor voettekst 4">
            <a:extLst>
              <a:ext uri="{FF2B5EF4-FFF2-40B4-BE49-F238E27FC236}">
                <a16:creationId xmlns:a16="http://schemas.microsoft.com/office/drawing/2014/main" id="{AA5534C6-6672-2C48-B357-C5FB66E14DCC}"/>
              </a:ext>
            </a:extLst>
          </p:cNvPr>
          <p:cNvSpPr>
            <a:spLocks noGrp="1"/>
          </p:cNvSpPr>
          <p:nvPr>
            <p:ph type="ftr" sz="quarter" idx="11"/>
          </p:nvPr>
        </p:nvSpPr>
        <p:spPr/>
        <p:txBody>
          <a:bodyPr/>
          <a:lstStyle/>
          <a:p>
            <a:pPr rtl="0"/>
            <a:r>
              <a:rPr lang="nl-NL" noProof="0"/>
              <a:t>
              </a:t>
            </a:r>
          </a:p>
        </p:txBody>
      </p:sp>
      <p:sp>
        <p:nvSpPr>
          <p:cNvPr id="6" name="Tijdelijke aanduiding voor dianummer 5">
            <a:extLst>
              <a:ext uri="{FF2B5EF4-FFF2-40B4-BE49-F238E27FC236}">
                <a16:creationId xmlns:a16="http://schemas.microsoft.com/office/drawing/2014/main" id="{2419A873-06C7-E34A-9A8D-90F25AAC5FBD}"/>
              </a:ext>
            </a:extLst>
          </p:cNvPr>
          <p:cNvSpPr>
            <a:spLocks noGrp="1"/>
          </p:cNvSpPr>
          <p:nvPr>
            <p:ph type="sldNum" sz="quarter" idx="12"/>
          </p:nvPr>
        </p:nvSpPr>
        <p:spPr/>
        <p:txBody>
          <a:bodyPr/>
          <a:lstStyle/>
          <a:p>
            <a:pPr rtl="0"/>
            <a:fld id="{6D22F896-40B5-4ADD-8801-0D06FADFA095}" type="slidenum">
              <a:rPr lang="nl-NL" noProof="0" smtClean="0"/>
              <a:t>‹nr.›</a:t>
            </a:fld>
            <a:endParaRPr lang="nl-NL" noProof="0"/>
          </a:p>
        </p:txBody>
      </p:sp>
    </p:spTree>
    <p:extLst>
      <p:ext uri="{BB962C8B-B14F-4D97-AF65-F5344CB8AC3E}">
        <p14:creationId xmlns:p14="http://schemas.microsoft.com/office/powerpoint/2010/main" val="330305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4793FC-BACA-0549-A2AE-6FAC3E9C23A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B552EC6C-DA3B-0343-A0E2-544EEFF588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D0A77D07-740F-1D40-B6F8-ADD40A77535C}"/>
              </a:ext>
            </a:extLst>
          </p:cNvPr>
          <p:cNvSpPr>
            <a:spLocks noGrp="1"/>
          </p:cNvSpPr>
          <p:nvPr>
            <p:ph type="dt" sz="half" idx="10"/>
          </p:nvPr>
        </p:nvSpPr>
        <p:spPr/>
        <p:txBody>
          <a:bodyPr/>
          <a:lstStyle/>
          <a:p>
            <a:fld id="{B61BEF0D-F0BB-DE4B-95CE-6DB70DBA9567}" type="datetimeFigureOut">
              <a:rPr lang="en-US" smtClean="0"/>
              <a:pPr/>
              <a:t>11/3/2024</a:t>
            </a:fld>
            <a:endParaRPr lang="en-US"/>
          </a:p>
        </p:txBody>
      </p:sp>
      <p:sp>
        <p:nvSpPr>
          <p:cNvPr id="5" name="Tijdelijke aanduiding voor voettekst 4">
            <a:extLst>
              <a:ext uri="{FF2B5EF4-FFF2-40B4-BE49-F238E27FC236}">
                <a16:creationId xmlns:a16="http://schemas.microsoft.com/office/drawing/2014/main" id="{B1CAA90C-343A-F14D-8BEC-CB84550F3B86}"/>
              </a:ext>
            </a:extLst>
          </p:cNvPr>
          <p:cNvSpPr>
            <a:spLocks noGrp="1"/>
          </p:cNvSpPr>
          <p:nvPr>
            <p:ph type="ftr" sz="quarter" idx="11"/>
          </p:nvPr>
        </p:nvSpPr>
        <p:spPr/>
        <p:txBody>
          <a:bodyPr/>
          <a:lstStyle/>
          <a:p>
            <a:endParaRPr lang="en-US"/>
          </a:p>
        </p:txBody>
      </p:sp>
      <p:sp>
        <p:nvSpPr>
          <p:cNvPr id="6" name="Tijdelijke aanduiding voor dianummer 5">
            <a:extLst>
              <a:ext uri="{FF2B5EF4-FFF2-40B4-BE49-F238E27FC236}">
                <a16:creationId xmlns:a16="http://schemas.microsoft.com/office/drawing/2014/main" id="{3398806C-B079-0742-B2C1-AEBD283FA147}"/>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356610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4C6BEC-8DB4-8F41-A815-417066697135}"/>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43F8CE8-3812-5444-B67A-25DD11A69AF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C21064A-7412-C344-B612-8C5264ECB6AB}"/>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8E5CB6E-598F-5345-8161-4F2ABBA94DAB}"/>
              </a:ext>
            </a:extLst>
          </p:cNvPr>
          <p:cNvSpPr>
            <a:spLocks noGrp="1"/>
          </p:cNvSpPr>
          <p:nvPr>
            <p:ph type="dt" sz="half" idx="10"/>
          </p:nvPr>
        </p:nvSpPr>
        <p:spPr/>
        <p:txBody>
          <a:bodyPr/>
          <a:lstStyle/>
          <a:p>
            <a:fld id="{EB712588-04B1-427B-82EE-E8DB90309F08}" type="datetimeFigureOut">
              <a:rPr lang="en-US" smtClean="0"/>
              <a:t>11/3/2024</a:t>
            </a:fld>
            <a:endParaRPr lang="en-US"/>
          </a:p>
        </p:txBody>
      </p:sp>
      <p:sp>
        <p:nvSpPr>
          <p:cNvPr id="6" name="Tijdelijke aanduiding voor voettekst 5">
            <a:extLst>
              <a:ext uri="{FF2B5EF4-FFF2-40B4-BE49-F238E27FC236}">
                <a16:creationId xmlns:a16="http://schemas.microsoft.com/office/drawing/2014/main" id="{46F31E05-2853-F34E-9BD8-62025BFD194D}"/>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7C3C69AC-B3DC-AF49-A5CC-23F308768024}"/>
              </a:ext>
            </a:extLst>
          </p:cNvPr>
          <p:cNvSpPr>
            <a:spLocks noGrp="1"/>
          </p:cNvSpPr>
          <p:nvPr>
            <p:ph type="sldNum" sz="quarter" idx="12"/>
          </p:nvPr>
        </p:nvSpPr>
        <p:spPr/>
        <p:txBody>
          <a:bodyPr/>
          <a:lstStyle/>
          <a:p>
            <a:fld id="{6FF9F0C5-380F-41C2-899A-BAC0F0927E16}" type="slidenum">
              <a:rPr lang="en-US" smtClean="0"/>
              <a:t>‹nr.›</a:t>
            </a:fld>
            <a:endParaRPr lang="en-US"/>
          </a:p>
        </p:txBody>
      </p:sp>
    </p:spTree>
    <p:extLst>
      <p:ext uri="{BB962C8B-B14F-4D97-AF65-F5344CB8AC3E}">
        <p14:creationId xmlns:p14="http://schemas.microsoft.com/office/powerpoint/2010/main" val="2652307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87A4B9-7CBD-0742-933A-217F219144EF}"/>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4CE20056-67C5-0C47-8849-7B1EA2C01EB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6F6DFFF8-A579-174A-BE6F-F0489B25E10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EFF151EC-406A-C742-AE88-7CA11816BE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6554944A-D748-1C47-82E1-FB89857C571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E882DF59-2EAF-2748-A9F8-3864A8D57403}"/>
              </a:ext>
            </a:extLst>
          </p:cNvPr>
          <p:cNvSpPr>
            <a:spLocks noGrp="1"/>
          </p:cNvSpPr>
          <p:nvPr>
            <p:ph type="dt" sz="half" idx="10"/>
          </p:nvPr>
        </p:nvSpPr>
        <p:spPr/>
        <p:txBody>
          <a:bodyPr/>
          <a:lstStyle/>
          <a:p>
            <a:fld id="{B61BEF0D-F0BB-DE4B-95CE-6DB70DBA9567}" type="datetimeFigureOut">
              <a:rPr lang="en-US" smtClean="0"/>
              <a:pPr/>
              <a:t>11/3/2024</a:t>
            </a:fld>
            <a:endParaRPr lang="en-US"/>
          </a:p>
        </p:txBody>
      </p:sp>
      <p:sp>
        <p:nvSpPr>
          <p:cNvPr id="8" name="Tijdelijke aanduiding voor voettekst 7">
            <a:extLst>
              <a:ext uri="{FF2B5EF4-FFF2-40B4-BE49-F238E27FC236}">
                <a16:creationId xmlns:a16="http://schemas.microsoft.com/office/drawing/2014/main" id="{14670FD8-F615-F94B-9483-2F5B0EF171BC}"/>
              </a:ext>
            </a:extLst>
          </p:cNvPr>
          <p:cNvSpPr>
            <a:spLocks noGrp="1"/>
          </p:cNvSpPr>
          <p:nvPr>
            <p:ph type="ftr" sz="quarter" idx="11"/>
          </p:nvPr>
        </p:nvSpPr>
        <p:spPr/>
        <p:txBody>
          <a:bodyPr/>
          <a:lstStyle/>
          <a:p>
            <a:endParaRPr lang="en-US"/>
          </a:p>
        </p:txBody>
      </p:sp>
      <p:sp>
        <p:nvSpPr>
          <p:cNvPr id="9" name="Tijdelijke aanduiding voor dianummer 8">
            <a:extLst>
              <a:ext uri="{FF2B5EF4-FFF2-40B4-BE49-F238E27FC236}">
                <a16:creationId xmlns:a16="http://schemas.microsoft.com/office/drawing/2014/main" id="{F65A6EA3-9EB3-7D43-A592-DE4256A81B0B}"/>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411525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DB9FD1-5AC3-0446-97B8-378ADB1ED506}"/>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FA089A55-B8CC-1342-BF10-A47B58E69972}"/>
              </a:ext>
            </a:extLst>
          </p:cNvPr>
          <p:cNvSpPr>
            <a:spLocks noGrp="1"/>
          </p:cNvSpPr>
          <p:nvPr>
            <p:ph type="dt" sz="half" idx="10"/>
          </p:nvPr>
        </p:nvSpPr>
        <p:spPr/>
        <p:txBody>
          <a:bodyPr/>
          <a:lstStyle/>
          <a:p>
            <a:fld id="{B61BEF0D-F0BB-DE4B-95CE-6DB70DBA9567}" type="datetimeFigureOut">
              <a:rPr lang="en-US" smtClean="0"/>
              <a:pPr/>
              <a:t>11/3/2024</a:t>
            </a:fld>
            <a:endParaRPr lang="en-US"/>
          </a:p>
        </p:txBody>
      </p:sp>
      <p:sp>
        <p:nvSpPr>
          <p:cNvPr id="4" name="Tijdelijke aanduiding voor voettekst 3">
            <a:extLst>
              <a:ext uri="{FF2B5EF4-FFF2-40B4-BE49-F238E27FC236}">
                <a16:creationId xmlns:a16="http://schemas.microsoft.com/office/drawing/2014/main" id="{822B2058-3358-094B-82B3-D57C4EF5C199}"/>
              </a:ext>
            </a:extLst>
          </p:cNvPr>
          <p:cNvSpPr>
            <a:spLocks noGrp="1"/>
          </p:cNvSpPr>
          <p:nvPr>
            <p:ph type="ftr" sz="quarter" idx="11"/>
          </p:nvPr>
        </p:nvSpPr>
        <p:spPr/>
        <p:txBody>
          <a:bodyPr/>
          <a:lstStyle/>
          <a:p>
            <a:endParaRPr lang="en-US"/>
          </a:p>
        </p:txBody>
      </p:sp>
      <p:sp>
        <p:nvSpPr>
          <p:cNvPr id="5" name="Tijdelijke aanduiding voor dianummer 4">
            <a:extLst>
              <a:ext uri="{FF2B5EF4-FFF2-40B4-BE49-F238E27FC236}">
                <a16:creationId xmlns:a16="http://schemas.microsoft.com/office/drawing/2014/main" id="{55BAF91C-A4E1-0C4C-98ED-822C9CF2944C}"/>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170002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BAB9EC0-8C94-984A-BF1C-ECCA56DAC701}"/>
              </a:ext>
            </a:extLst>
          </p:cNvPr>
          <p:cNvSpPr>
            <a:spLocks noGrp="1"/>
          </p:cNvSpPr>
          <p:nvPr>
            <p:ph type="dt" sz="half" idx="10"/>
          </p:nvPr>
        </p:nvSpPr>
        <p:spPr/>
        <p:txBody>
          <a:bodyPr/>
          <a:lstStyle/>
          <a:p>
            <a:fld id="{B61BEF0D-F0BB-DE4B-95CE-6DB70DBA9567}" type="datetimeFigureOut">
              <a:rPr lang="en-US" smtClean="0"/>
              <a:pPr/>
              <a:t>11/3/2024</a:t>
            </a:fld>
            <a:endParaRPr lang="en-US"/>
          </a:p>
        </p:txBody>
      </p:sp>
      <p:sp>
        <p:nvSpPr>
          <p:cNvPr id="3" name="Tijdelijke aanduiding voor voettekst 2">
            <a:extLst>
              <a:ext uri="{FF2B5EF4-FFF2-40B4-BE49-F238E27FC236}">
                <a16:creationId xmlns:a16="http://schemas.microsoft.com/office/drawing/2014/main" id="{AE35EBAA-3B18-374D-AD67-E160161B9579}"/>
              </a:ext>
            </a:extLst>
          </p:cNvPr>
          <p:cNvSpPr>
            <a:spLocks noGrp="1"/>
          </p:cNvSpPr>
          <p:nvPr>
            <p:ph type="ftr" sz="quarter" idx="11"/>
          </p:nvPr>
        </p:nvSpPr>
        <p:spPr/>
        <p:txBody>
          <a:bodyPr/>
          <a:lstStyle/>
          <a:p>
            <a:endParaRPr lang="en-US"/>
          </a:p>
        </p:txBody>
      </p:sp>
      <p:sp>
        <p:nvSpPr>
          <p:cNvPr id="4" name="Tijdelijke aanduiding voor dianummer 3">
            <a:extLst>
              <a:ext uri="{FF2B5EF4-FFF2-40B4-BE49-F238E27FC236}">
                <a16:creationId xmlns:a16="http://schemas.microsoft.com/office/drawing/2014/main" id="{426DCED9-7CD0-9448-8AF8-7D28849FB5AD}"/>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1453077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634AD5-9639-FA48-B8EC-276BAB31E2CA}"/>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657EFAF2-C7D4-B34D-9B20-5051B4706C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5528A184-1EE0-5441-863A-A156D3695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5677544-2414-8B4D-8869-17B2BFC81814}"/>
              </a:ext>
            </a:extLst>
          </p:cNvPr>
          <p:cNvSpPr>
            <a:spLocks noGrp="1"/>
          </p:cNvSpPr>
          <p:nvPr>
            <p:ph type="dt" sz="half" idx="10"/>
          </p:nvPr>
        </p:nvSpPr>
        <p:spPr/>
        <p:txBody>
          <a:bodyPr/>
          <a:lstStyle/>
          <a:p>
            <a:fld id="{42A54C80-263E-416B-A8E0-580EDEADCBDC}" type="datetimeFigureOut">
              <a:rPr lang="en-US" smtClean="0"/>
              <a:t>11/3/2024</a:t>
            </a:fld>
            <a:endParaRPr lang="en-US"/>
          </a:p>
        </p:txBody>
      </p:sp>
      <p:sp>
        <p:nvSpPr>
          <p:cNvPr id="6" name="Tijdelijke aanduiding voor voettekst 5">
            <a:extLst>
              <a:ext uri="{FF2B5EF4-FFF2-40B4-BE49-F238E27FC236}">
                <a16:creationId xmlns:a16="http://schemas.microsoft.com/office/drawing/2014/main" id="{31BBD818-6B4E-7646-9279-47A8732B6BF5}"/>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DBE87DC7-3AE3-1048-ACA3-EB1484E3BEF1}"/>
              </a:ext>
            </a:extLst>
          </p:cNvPr>
          <p:cNvSpPr>
            <a:spLocks noGrp="1"/>
          </p:cNvSpPr>
          <p:nvPr>
            <p:ph type="sldNum" sz="quarter" idx="12"/>
          </p:nvPr>
        </p:nvSpPr>
        <p:spPr/>
        <p:txBody>
          <a:bodyPr/>
          <a:lstStyle/>
          <a:p>
            <a:fld id="{519954A3-9DFD-4C44-94BA-B95130A3BA1C}" type="slidenum">
              <a:rPr lang="en-US" smtClean="0"/>
              <a:t>‹nr.›</a:t>
            </a:fld>
            <a:endParaRPr lang="en-US"/>
          </a:p>
        </p:txBody>
      </p:sp>
    </p:spTree>
    <p:extLst>
      <p:ext uri="{BB962C8B-B14F-4D97-AF65-F5344CB8AC3E}">
        <p14:creationId xmlns:p14="http://schemas.microsoft.com/office/powerpoint/2010/main" val="2085006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BD4E7-B83A-144A-B13E-01CFCC2F6E0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97F9FC7C-A521-EE4D-A8AB-0D0C6441EB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D03658-5781-6E48-895A-470202ADD9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37962311-44D3-1D43-90F0-3A18E676FF85}"/>
              </a:ext>
            </a:extLst>
          </p:cNvPr>
          <p:cNvSpPr>
            <a:spLocks noGrp="1"/>
          </p:cNvSpPr>
          <p:nvPr>
            <p:ph type="dt" sz="half" idx="10"/>
          </p:nvPr>
        </p:nvSpPr>
        <p:spPr/>
        <p:txBody>
          <a:bodyPr/>
          <a:lstStyle/>
          <a:p>
            <a:fld id="{B61BEF0D-F0BB-DE4B-95CE-6DB70DBA9567}" type="datetimeFigureOut">
              <a:rPr lang="en-US" smtClean="0"/>
              <a:pPr/>
              <a:t>11/3/2024</a:t>
            </a:fld>
            <a:endParaRPr lang="en-US"/>
          </a:p>
        </p:txBody>
      </p:sp>
      <p:sp>
        <p:nvSpPr>
          <p:cNvPr id="6" name="Tijdelijke aanduiding voor voettekst 5">
            <a:extLst>
              <a:ext uri="{FF2B5EF4-FFF2-40B4-BE49-F238E27FC236}">
                <a16:creationId xmlns:a16="http://schemas.microsoft.com/office/drawing/2014/main" id="{AA8F39AD-A769-A34A-9AEA-07A3D68BF4DC}"/>
              </a:ext>
            </a:extLst>
          </p:cNvPr>
          <p:cNvSpPr>
            <a:spLocks noGrp="1"/>
          </p:cNvSpPr>
          <p:nvPr>
            <p:ph type="ftr" sz="quarter" idx="11"/>
          </p:nvPr>
        </p:nvSpPr>
        <p:spPr/>
        <p:txBody>
          <a:bodyPr/>
          <a:lstStyle/>
          <a:p>
            <a:endParaRPr lang="en-US"/>
          </a:p>
        </p:txBody>
      </p:sp>
      <p:sp>
        <p:nvSpPr>
          <p:cNvPr id="7" name="Tijdelijke aanduiding voor dianummer 6">
            <a:extLst>
              <a:ext uri="{FF2B5EF4-FFF2-40B4-BE49-F238E27FC236}">
                <a16:creationId xmlns:a16="http://schemas.microsoft.com/office/drawing/2014/main" id="{73FB6E7D-AC45-6F48-B3CB-755DEA03612F}"/>
              </a:ext>
            </a:extLst>
          </p:cNvPr>
          <p:cNvSpPr>
            <a:spLocks noGrp="1"/>
          </p:cNvSpPr>
          <p:nvPr>
            <p:ph type="sldNum" sz="quarter" idx="12"/>
          </p:nvPr>
        </p:nvSpPr>
        <p:spPr/>
        <p:txBody>
          <a:bodyPr/>
          <a:lstStyle/>
          <a:p>
            <a:fld id="{D57F1E4F-1CFF-5643-939E-217C01CDF565}" type="slidenum">
              <a:rPr lang="en-US" smtClean="0"/>
              <a:pPr/>
              <a:t>‹nr.›</a:t>
            </a:fld>
            <a:endParaRPr lang="en-US"/>
          </a:p>
        </p:txBody>
      </p:sp>
    </p:spTree>
    <p:extLst>
      <p:ext uri="{BB962C8B-B14F-4D97-AF65-F5344CB8AC3E}">
        <p14:creationId xmlns:p14="http://schemas.microsoft.com/office/powerpoint/2010/main" val="77374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654D708E-F60E-A24F-BF44-B0FD21F20B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C3F25A07-23A9-C14E-88D5-4D60BDF08FF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B1CBA98-244E-B04A-B48E-7360692CA9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11/3/2024</a:t>
            </a:fld>
            <a:endParaRPr lang="en-US"/>
          </a:p>
        </p:txBody>
      </p:sp>
      <p:sp>
        <p:nvSpPr>
          <p:cNvPr id="5" name="Tijdelijke aanduiding voor voettekst 4">
            <a:extLst>
              <a:ext uri="{FF2B5EF4-FFF2-40B4-BE49-F238E27FC236}">
                <a16:creationId xmlns:a16="http://schemas.microsoft.com/office/drawing/2014/main" id="{709BA1CD-2E69-DF44-8C49-BBC9087127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Tijdelijke aanduiding voor dianummer 5">
            <a:extLst>
              <a:ext uri="{FF2B5EF4-FFF2-40B4-BE49-F238E27FC236}">
                <a16:creationId xmlns:a16="http://schemas.microsoft.com/office/drawing/2014/main" id="{6C320965-8D64-314B-8224-3116E51DDBD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‹nr.›</a:t>
            </a:fld>
            <a:endParaRPr lang="en-US"/>
          </a:p>
        </p:txBody>
      </p:sp>
    </p:spTree>
    <p:extLst>
      <p:ext uri="{BB962C8B-B14F-4D97-AF65-F5344CB8AC3E}">
        <p14:creationId xmlns:p14="http://schemas.microsoft.com/office/powerpoint/2010/main" val="3516348145"/>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8CFCB01D-D766-7E4B-A90C-FB7B0D25DD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7B35B3D-4887-AE4A-B574-CBC83D7BBA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56A9892E-8775-7B44-98EC-B75583EECF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E0C9A73D-A64B-4420-8E8C-0FFD2BD81135}" type="datetime1">
              <a:rPr lang="nl-NL" noProof="0" smtClean="0"/>
              <a:t>3-11-2024</a:t>
            </a:fld>
            <a:endParaRPr lang="nl-NL" noProof="0"/>
          </a:p>
        </p:txBody>
      </p:sp>
      <p:sp>
        <p:nvSpPr>
          <p:cNvPr id="5" name="Tijdelijke aanduiding voor voettekst 4">
            <a:extLst>
              <a:ext uri="{FF2B5EF4-FFF2-40B4-BE49-F238E27FC236}">
                <a16:creationId xmlns:a16="http://schemas.microsoft.com/office/drawing/2014/main" id="{36DEFAD3-0C11-AC4F-BB20-58F9CB6D80C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nl-NL" noProof="0"/>
              <a:t>
              </a:t>
            </a:r>
          </a:p>
        </p:txBody>
      </p:sp>
      <p:sp>
        <p:nvSpPr>
          <p:cNvPr id="6" name="Tijdelijke aanduiding voor dianummer 5">
            <a:extLst>
              <a:ext uri="{FF2B5EF4-FFF2-40B4-BE49-F238E27FC236}">
                <a16:creationId xmlns:a16="http://schemas.microsoft.com/office/drawing/2014/main" id="{D37618E9-724C-514D-87A4-C899EEAEAB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6D22F896-40B5-4ADD-8801-0D06FADFA095}" type="slidenum">
              <a:rPr lang="nl-NL" noProof="0" smtClean="0"/>
              <a:pPr rtl="0"/>
              <a:t>‹nr.›</a:t>
            </a:fld>
            <a:endParaRPr lang="nl-NL" noProof="0"/>
          </a:p>
        </p:txBody>
      </p:sp>
    </p:spTree>
    <p:extLst>
      <p:ext uri="{BB962C8B-B14F-4D97-AF65-F5344CB8AC3E}">
        <p14:creationId xmlns:p14="http://schemas.microsoft.com/office/powerpoint/2010/main" val="1466392505"/>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video" Target="https://www.youtube.com/embed/kmteH_b3vVk?feature=oembed"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it-8MIm29bI?feature=oembed"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yV43g878zZA?feature=oembe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interacty.me/projects/40a9f54d8ffab2fc"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iph.nl/positieve-gezondheid-in-woon-en-leefomgeving/#:~:text=Een%20gezonde%20woon%2D%20en%20leefomgeving,die%20voor%20iedereen%20toegankelijk%20zijn." TargetMode="External"/><Relationship Id="rId2" Type="http://schemas.openxmlformats.org/officeDocument/2006/relationships/hyperlink" Target="https://www.iph.nl/" TargetMode="External"/><Relationship Id="rId1" Type="http://schemas.openxmlformats.org/officeDocument/2006/relationships/slideLayout" Target="../slideLayouts/slideLayout2.xml"/><Relationship Id="rId5" Type="http://schemas.openxmlformats.org/officeDocument/2006/relationships/hyperlink" Target="https://www.movisie.nl/artikel/wat-sociale-basis-precies" TargetMode="External"/><Relationship Id="rId4" Type="http://schemas.openxmlformats.org/officeDocument/2006/relationships/hyperlink" Target="https://www.movisie.nl/artikel/wat-gala-wat-doet-movisi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379DDAF0-1B15-EAB6-95B8-4A473BD42AAF}"/>
              </a:ext>
            </a:extLst>
          </p:cNvPr>
          <p:cNvSpPr>
            <a:spLocks noGrp="1"/>
          </p:cNvSpPr>
          <p:nvPr>
            <p:ph type="ctrTitle"/>
          </p:nvPr>
        </p:nvSpPr>
        <p:spPr>
          <a:xfrm>
            <a:off x="5297762" y="640080"/>
            <a:ext cx="6251110" cy="3566160"/>
          </a:xfrm>
        </p:spPr>
        <p:txBody>
          <a:bodyPr anchor="b">
            <a:normAutofit/>
          </a:bodyPr>
          <a:lstStyle/>
          <a:p>
            <a:pPr algn="l"/>
            <a:r>
              <a:rPr lang="nl-NL" sz="5400"/>
              <a:t>Welkom! </a:t>
            </a:r>
          </a:p>
        </p:txBody>
      </p:sp>
      <p:sp>
        <p:nvSpPr>
          <p:cNvPr id="3" name="Ondertitel 2">
            <a:extLst>
              <a:ext uri="{FF2B5EF4-FFF2-40B4-BE49-F238E27FC236}">
                <a16:creationId xmlns:a16="http://schemas.microsoft.com/office/drawing/2014/main" id="{EBC908BD-B9AC-9AC2-88DC-259DF2DA9DCF}"/>
              </a:ext>
            </a:extLst>
          </p:cNvPr>
          <p:cNvSpPr>
            <a:spLocks noGrp="1"/>
          </p:cNvSpPr>
          <p:nvPr>
            <p:ph type="subTitle" idx="1"/>
          </p:nvPr>
        </p:nvSpPr>
        <p:spPr>
          <a:xfrm>
            <a:off x="5297760" y="4636008"/>
            <a:ext cx="6251111" cy="1572768"/>
          </a:xfrm>
        </p:spPr>
        <p:txBody>
          <a:bodyPr>
            <a:normAutofit/>
          </a:bodyPr>
          <a:lstStyle/>
          <a:p>
            <a:pPr algn="l"/>
            <a:r>
              <a:rPr lang="nl-NL" dirty="0"/>
              <a:t>Les 1 combi LS en S&amp;W </a:t>
            </a:r>
            <a:endParaRPr lang="nl-NL"/>
          </a:p>
          <a:p>
            <a:pPr algn="l"/>
            <a:r>
              <a:rPr lang="nl-NL" dirty="0"/>
              <a:t>4-11-2024</a:t>
            </a:r>
            <a:endParaRPr lang="nl-NL"/>
          </a:p>
        </p:txBody>
      </p:sp>
      <p:pic>
        <p:nvPicPr>
          <p:cNvPr id="5" name="Picture 4" descr="Een foto van een hond met zijn tong uit zijn bek in een bloemenveld">
            <a:extLst>
              <a:ext uri="{FF2B5EF4-FFF2-40B4-BE49-F238E27FC236}">
                <a16:creationId xmlns:a16="http://schemas.microsoft.com/office/drawing/2014/main" id="{9CCCAE37-A105-09DE-12DA-D7386407A9F6}"/>
              </a:ext>
            </a:extLst>
          </p:cNvPr>
          <p:cNvPicPr>
            <a:picLocks noChangeAspect="1"/>
          </p:cNvPicPr>
          <p:nvPr/>
        </p:nvPicPr>
        <p:blipFill>
          <a:blip r:embed="rId2"/>
          <a:srcRect t="1833" r="-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4409267"/>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69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4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7D285DDA-ED33-A5F0-69D7-95E5F7A2DC8A}"/>
              </a:ext>
            </a:extLst>
          </p:cNvPr>
          <p:cNvPicPr>
            <a:picLocks noChangeAspect="1"/>
          </p:cNvPicPr>
          <p:nvPr/>
        </p:nvPicPr>
        <p:blipFill>
          <a:blip r:embed="rId2"/>
          <a:stretch>
            <a:fillRect/>
          </a:stretch>
        </p:blipFill>
        <p:spPr>
          <a:xfrm>
            <a:off x="2226351" y="975030"/>
            <a:ext cx="8232227" cy="4619523"/>
          </a:xfrm>
          <a:prstGeom prst="rect">
            <a:avLst/>
          </a:prstGeom>
        </p:spPr>
      </p:pic>
      <p:sp>
        <p:nvSpPr>
          <p:cNvPr id="5" name="Tekstvak 4">
            <a:extLst>
              <a:ext uri="{FF2B5EF4-FFF2-40B4-BE49-F238E27FC236}">
                <a16:creationId xmlns:a16="http://schemas.microsoft.com/office/drawing/2014/main" id="{A6C40263-A537-4C75-07A6-0942F00E25F8}"/>
              </a:ext>
            </a:extLst>
          </p:cNvPr>
          <p:cNvSpPr txBox="1"/>
          <p:nvPr/>
        </p:nvSpPr>
        <p:spPr>
          <a:xfrm>
            <a:off x="1868129" y="5043948"/>
            <a:ext cx="1533832" cy="639097"/>
          </a:xfrm>
          <a:prstGeom prst="rect">
            <a:avLst/>
          </a:prstGeom>
          <a:solidFill>
            <a:schemeClr val="bg1"/>
          </a:solidFill>
        </p:spPr>
        <p:txBody>
          <a:bodyPr wrap="square" rtlCol="0">
            <a:spAutoFit/>
          </a:bodyPr>
          <a:lstStyle/>
          <a:p>
            <a:endParaRPr lang="nl-NL" dirty="0"/>
          </a:p>
        </p:txBody>
      </p:sp>
    </p:spTree>
    <p:extLst>
      <p:ext uri="{BB962C8B-B14F-4D97-AF65-F5344CB8AC3E}">
        <p14:creationId xmlns:p14="http://schemas.microsoft.com/office/powerpoint/2010/main" val="2307371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Onlinemedia 1" title="Wat is Positieve Gezondheid?">
            <a:hlinkClick r:id="" action="ppaction://media"/>
            <a:extLst>
              <a:ext uri="{FF2B5EF4-FFF2-40B4-BE49-F238E27FC236}">
                <a16:creationId xmlns:a16="http://schemas.microsoft.com/office/drawing/2014/main" id="{ADAAE1E2-77C1-F318-72AB-407ACABE4165}"/>
              </a:ext>
            </a:extLst>
          </p:cNvPr>
          <p:cNvPicPr>
            <a:picLocks noRot="1" noChangeAspect="1"/>
          </p:cNvPicPr>
          <p:nvPr>
            <a:videoFile r:link="rId1"/>
          </p:nvPr>
        </p:nvPicPr>
        <p:blipFill>
          <a:blip r:embed="rId3"/>
          <a:stretch>
            <a:fillRect/>
          </a:stretch>
        </p:blipFill>
        <p:spPr>
          <a:xfrm>
            <a:off x="1165852" y="643466"/>
            <a:ext cx="9860295" cy="5571067"/>
          </a:xfrm>
          <a:prstGeom prst="rect">
            <a:avLst/>
          </a:prstGeom>
        </p:spPr>
      </p:pic>
    </p:spTree>
    <p:extLst>
      <p:ext uri="{BB962C8B-B14F-4D97-AF65-F5344CB8AC3E}">
        <p14:creationId xmlns:p14="http://schemas.microsoft.com/office/powerpoint/2010/main" val="307753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7">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kstvak 2">
            <a:extLst>
              <a:ext uri="{FF2B5EF4-FFF2-40B4-BE49-F238E27FC236}">
                <a16:creationId xmlns:a16="http://schemas.microsoft.com/office/drawing/2014/main" id="{834B8758-2083-233B-00BC-0E7C4A09BF86}"/>
              </a:ext>
            </a:extLst>
          </p:cNvPr>
          <p:cNvSpPr txBox="1"/>
          <p:nvPr/>
        </p:nvSpPr>
        <p:spPr>
          <a:xfrm>
            <a:off x="630936" y="2807208"/>
            <a:ext cx="3429000" cy="3410712"/>
          </a:xfrm>
          <a:prstGeom prst="rect">
            <a:avLst/>
          </a:prstGeom>
        </p:spPr>
        <p:txBody>
          <a:bodyPr vert="horz" lIns="91440" tIns="45720" rIns="91440" bIns="45720" rtlCol="0" anchor="t">
            <a:normAutofit/>
          </a:bodyPr>
          <a:lstStyle/>
          <a:p>
            <a:pPr>
              <a:lnSpc>
                <a:spcPct val="90000"/>
              </a:lnSpc>
              <a:spcAft>
                <a:spcPts val="600"/>
              </a:spcAft>
            </a:pPr>
            <a:r>
              <a:rPr lang="nl-NL" sz="1500" b="1" noProof="0" dirty="0"/>
              <a:t>Het Gezond en Actief Leven Akkoord (GALA) </a:t>
            </a:r>
            <a:r>
              <a:rPr lang="nl-NL" sz="1500" noProof="0" dirty="0"/>
              <a:t>is een akkoord dat is opgesteld tussen de rijksoverheden, gemeenten (VNG) en zorgverzekeraars. Het doel van het akkoord is het bereiken van een </a:t>
            </a:r>
            <a:r>
              <a:rPr lang="nl-NL" sz="1500" b="1" noProof="0" dirty="0">
                <a:solidFill>
                  <a:schemeClr val="accent2"/>
                </a:solidFill>
              </a:rPr>
              <a:t>gezonde generatie in 2040</a:t>
            </a:r>
            <a:r>
              <a:rPr lang="nl-NL" sz="1500" noProof="0" dirty="0"/>
              <a:t>. In het GALA worden verschillende thema’s en akkoorden aan elkaar verbonden. Met als doel een integrale visie en aanpak op die thema’s die bijdragen op het gebied van preventie, gezondheid en een stevige sociale basis. Het akkoord stelt op de verschillende thema’s doelen en daar hangen acties aan voor gemeenten, ministerie van VWS en zorgverzekeraars. </a:t>
            </a:r>
          </a:p>
        </p:txBody>
      </p:sp>
      <p:pic>
        <p:nvPicPr>
          <p:cNvPr id="2" name="Afbeelding 1">
            <a:extLst>
              <a:ext uri="{FF2B5EF4-FFF2-40B4-BE49-F238E27FC236}">
                <a16:creationId xmlns:a16="http://schemas.microsoft.com/office/drawing/2014/main" id="{07289917-E037-EA96-99A1-42138225153F}"/>
              </a:ext>
            </a:extLst>
          </p:cNvPr>
          <p:cNvPicPr>
            <a:picLocks noChangeAspect="1"/>
          </p:cNvPicPr>
          <p:nvPr/>
        </p:nvPicPr>
        <p:blipFill>
          <a:blip r:embed="rId2"/>
          <a:stretch>
            <a:fillRect/>
          </a:stretch>
        </p:blipFill>
        <p:spPr>
          <a:xfrm>
            <a:off x="4654296" y="727920"/>
            <a:ext cx="6903720" cy="5402160"/>
          </a:xfrm>
          <a:prstGeom prst="rect">
            <a:avLst/>
          </a:prstGeom>
        </p:spPr>
      </p:pic>
    </p:spTree>
    <p:extLst>
      <p:ext uri="{BB962C8B-B14F-4D97-AF65-F5344CB8AC3E}">
        <p14:creationId xmlns:p14="http://schemas.microsoft.com/office/powerpoint/2010/main" val="2430088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75ECC0-DBF6-9445-4322-8AE667DE33C3}"/>
              </a:ext>
            </a:extLst>
          </p:cNvPr>
          <p:cNvSpPr>
            <a:spLocks noGrp="1"/>
          </p:cNvSpPr>
          <p:nvPr>
            <p:ph type="title"/>
          </p:nvPr>
        </p:nvSpPr>
        <p:spPr/>
        <p:txBody>
          <a:bodyPr/>
          <a:lstStyle/>
          <a:p>
            <a:r>
              <a:rPr lang="nl-NL" dirty="0"/>
              <a:t>Sociale basis en positieve gezondheid: </a:t>
            </a:r>
          </a:p>
        </p:txBody>
      </p:sp>
      <p:sp>
        <p:nvSpPr>
          <p:cNvPr id="4" name="Tekstvak 3">
            <a:extLst>
              <a:ext uri="{FF2B5EF4-FFF2-40B4-BE49-F238E27FC236}">
                <a16:creationId xmlns:a16="http://schemas.microsoft.com/office/drawing/2014/main" id="{7B24031E-E3C7-4E90-8F12-750A0BD8DCAD}"/>
              </a:ext>
            </a:extLst>
          </p:cNvPr>
          <p:cNvSpPr txBox="1"/>
          <p:nvPr/>
        </p:nvSpPr>
        <p:spPr>
          <a:xfrm>
            <a:off x="916856" y="1849421"/>
            <a:ext cx="10515601" cy="2308324"/>
          </a:xfrm>
          <a:prstGeom prst="rect">
            <a:avLst/>
          </a:prstGeom>
          <a:noFill/>
        </p:spPr>
        <p:txBody>
          <a:bodyPr wrap="square">
            <a:spAutoFit/>
          </a:bodyPr>
          <a:lstStyle/>
          <a:p>
            <a:pPr algn="l"/>
            <a:r>
              <a:rPr lang="nl-NL" b="0" i="0" dirty="0">
                <a:solidFill>
                  <a:srgbClr val="201A5F"/>
                </a:solidFill>
                <a:effectLst/>
                <a:latin typeface="Roboto" panose="02000000000000000000" pitchFamily="2" charset="0"/>
              </a:rPr>
              <a:t>Om in het kader van het GALA aan de slag te kunnen met de sociale basis, kan het handig zijn om een werkdefinitie te hebben die aansluit bij gangbare omschrijvingen. De volgende definitie is daarvoor goed bruikbaar:</a:t>
            </a:r>
          </a:p>
          <a:p>
            <a:pPr algn="l"/>
            <a:endParaRPr lang="nl-NL" b="0" i="0" dirty="0">
              <a:solidFill>
                <a:schemeClr val="accent2"/>
              </a:solidFill>
              <a:effectLst/>
              <a:latin typeface="Roboto" panose="02000000000000000000" pitchFamily="2" charset="0"/>
            </a:endParaRPr>
          </a:p>
          <a:p>
            <a:r>
              <a:rPr lang="nl-NL" b="0" i="0" dirty="0">
                <a:solidFill>
                  <a:schemeClr val="accent2"/>
                </a:solidFill>
                <a:effectLst/>
                <a:latin typeface="Roboto" panose="02000000000000000000" pitchFamily="2" charset="0"/>
              </a:rPr>
              <a:t>Het geheel van informele sociale verbanden (buurten, groepen, verenigingen, netwerken, gezinnen) aangevuld en ondersteund vanuit de lokale overheid, organisaties, diensten en voorzieningen, die het mogelijk maakt dat inwoners de mogelijkheden hebben om te participeren in sociale relaties op een manier die hun welzijn, capaciteiten en individueel potentieel verbetert.</a:t>
            </a:r>
          </a:p>
        </p:txBody>
      </p:sp>
    </p:spTree>
    <p:extLst>
      <p:ext uri="{BB962C8B-B14F-4D97-AF65-F5344CB8AC3E}">
        <p14:creationId xmlns:p14="http://schemas.microsoft.com/office/powerpoint/2010/main" val="38902144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ctrTitle"/>
          </p:nvPr>
        </p:nvSpPr>
        <p:spPr>
          <a:xfrm>
            <a:off x="838200" y="451381"/>
            <a:ext cx="10512552" cy="4066540"/>
          </a:xfrm>
        </p:spPr>
        <p:txBody>
          <a:bodyPr anchor="b">
            <a:normAutofit/>
          </a:bodyPr>
          <a:lstStyle/>
          <a:p>
            <a:pPr algn="l"/>
            <a:r>
              <a:rPr lang="nl-NL" sz="6600" dirty="0"/>
              <a:t>Blue zones</a:t>
            </a:r>
          </a:p>
        </p:txBody>
      </p:sp>
      <p:sp>
        <p:nvSpPr>
          <p:cNvPr id="25"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0108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media 3" descr="Live to 100: Secrets of the Blue Zones | Official Trailer | Netflix">
            <a:hlinkClick r:id="" action="ppaction://media"/>
            <a:extLst>
              <a:ext uri="{FF2B5EF4-FFF2-40B4-BE49-F238E27FC236}">
                <a16:creationId xmlns:a16="http://schemas.microsoft.com/office/drawing/2014/main" id="{3C7B1F14-D301-FAB6-9F37-D887FA8BA082}"/>
              </a:ext>
            </a:extLst>
          </p:cNvPr>
          <p:cNvPicPr>
            <a:picLocks noGrp="1" noRot="1" noChangeAspect="1"/>
          </p:cNvPicPr>
          <p:nvPr>
            <p:ph idx="1"/>
            <a:videoFile r:link="rId1"/>
          </p:nvPr>
        </p:nvPicPr>
        <p:blipFill>
          <a:blip r:embed="rId3"/>
          <a:stretch>
            <a:fillRect/>
          </a:stretch>
        </p:blipFill>
        <p:spPr>
          <a:xfrm>
            <a:off x="2118493" y="1253331"/>
            <a:ext cx="7700962" cy="4351338"/>
          </a:xfrm>
          <a:prstGeom prst="rect">
            <a:avLst/>
          </a:prstGeom>
        </p:spPr>
      </p:pic>
    </p:spTree>
    <p:extLst>
      <p:ext uri="{BB962C8B-B14F-4D97-AF65-F5344CB8AC3E}">
        <p14:creationId xmlns:p14="http://schemas.microsoft.com/office/powerpoint/2010/main" val="303271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el 3"/>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6600"/>
              <a:t>Blue Zones</a:t>
            </a:r>
          </a:p>
        </p:txBody>
      </p:sp>
      <p:sp>
        <p:nvSpPr>
          <p:cNvPr id="5" name="Tijdelijke aanduiding voor tekst 4"/>
          <p:cNvSpPr>
            <a:spLocks noGrp="1"/>
          </p:cNvSpPr>
          <p:nvPr>
            <p:ph type="body" idx="1"/>
          </p:nvPr>
        </p:nvSpPr>
        <p:spPr>
          <a:xfrm>
            <a:off x="638881" y="1922561"/>
            <a:ext cx="10909643" cy="552659"/>
          </a:xfrm>
        </p:spPr>
        <p:txBody>
          <a:bodyPr vert="horz" lIns="91440" tIns="45720" rIns="91440" bIns="45720" rtlCol="0" anchor="ctr">
            <a:normAutofit/>
          </a:bodyPr>
          <a:lstStyle/>
          <a:p>
            <a:pPr algn="ctr"/>
            <a:r>
              <a:rPr lang="en-US"/>
              <a:t>Waar ter wereld</a:t>
            </a:r>
          </a:p>
        </p:txBody>
      </p:sp>
      <p:sp>
        <p:nvSpPr>
          <p:cNvPr id="28"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Tijdelijke aanduiding voor inhoud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31378" y="2642616"/>
            <a:ext cx="4791740" cy="3605784"/>
          </a:xfrm>
          <a:prstGeom prst="rect">
            <a:avLst/>
          </a:prstGeom>
        </p:spPr>
      </p:pic>
      <p:pic>
        <p:nvPicPr>
          <p:cNvPr id="12" name="Tijdelijke aanduiding voor inhoud 11"/>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254496" y="2768381"/>
            <a:ext cx="5614416" cy="3354253"/>
          </a:xfrm>
          <a:prstGeom prst="rect">
            <a:avLst/>
          </a:prstGeom>
        </p:spPr>
      </p:pic>
    </p:spTree>
    <p:extLst>
      <p:ext uri="{BB962C8B-B14F-4D97-AF65-F5344CB8AC3E}">
        <p14:creationId xmlns:p14="http://schemas.microsoft.com/office/powerpoint/2010/main" val="3604081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3">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30936" y="640080"/>
            <a:ext cx="4818888" cy="1481328"/>
          </a:xfrm>
        </p:spPr>
        <p:txBody>
          <a:bodyPr anchor="b">
            <a:normAutofit/>
          </a:bodyPr>
          <a:lstStyle/>
          <a:p>
            <a:r>
              <a:rPr lang="nl-NL" sz="5000"/>
              <a:t>Terugkerende factoren</a:t>
            </a:r>
          </a:p>
        </p:txBody>
      </p:sp>
      <p:sp>
        <p:nvSpPr>
          <p:cNvPr id="4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p:cNvSpPr>
            <a:spLocks noGrp="1"/>
          </p:cNvSpPr>
          <p:nvPr>
            <p:ph idx="1"/>
          </p:nvPr>
        </p:nvSpPr>
        <p:spPr>
          <a:xfrm>
            <a:off x="630936" y="2660904"/>
            <a:ext cx="4818888" cy="3547872"/>
          </a:xfrm>
        </p:spPr>
        <p:txBody>
          <a:bodyPr anchor="t">
            <a:normAutofit/>
          </a:bodyPr>
          <a:lstStyle/>
          <a:p>
            <a:pPr marL="0" indent="0">
              <a:buNone/>
            </a:pPr>
            <a:r>
              <a:rPr lang="nl-NL" sz="900"/>
              <a:t>In verschillende onderzoeken en interviews is gezocht naar terugkerende factoren die maken dat het leven in deze gebieden zoveel gezonder is. Dit heeft geresulteerd in negen gemeenschappelijke kenmerken van de Blue Zones:</a:t>
            </a:r>
          </a:p>
          <a:p>
            <a:pPr>
              <a:buFont typeface="+mj-lt"/>
              <a:buAutoNum type="arabicPeriod"/>
            </a:pPr>
            <a:r>
              <a:rPr lang="nl-NL" sz="900"/>
              <a:t>Beweeg natuurlijk: geen sportschool, maar leven in een omgeving die stimuleert om te bewegen zonder er bij na te denken;</a:t>
            </a:r>
          </a:p>
          <a:p>
            <a:pPr>
              <a:buFont typeface="+mj-lt"/>
              <a:buAutoNum type="arabicPeriod"/>
            </a:pPr>
            <a:r>
              <a:rPr lang="nl-NL" sz="900"/>
              <a:t>Ken je doel: weet waarvoor je ’s ochtends wakker wilt worden. Het hebben van een doel kan zeven jaar extra levensverwachting opleveren;</a:t>
            </a:r>
          </a:p>
          <a:p>
            <a:pPr>
              <a:buFont typeface="+mj-lt"/>
              <a:buAutoNum type="arabicPeriod"/>
            </a:pPr>
            <a:r>
              <a:rPr lang="nl-NL" sz="900"/>
              <a:t>Zo min mogelijk stress: neem dagelijks tijd voor ontspanning;</a:t>
            </a:r>
          </a:p>
          <a:p>
            <a:pPr>
              <a:buFont typeface="+mj-lt"/>
              <a:buAutoNum type="arabicPeriod"/>
            </a:pPr>
            <a:r>
              <a:rPr lang="nl-NL" sz="900"/>
              <a:t>De 80%-regel: verlaag je calorie-inname met 20%;</a:t>
            </a:r>
          </a:p>
          <a:p>
            <a:pPr>
              <a:buFont typeface="+mj-lt"/>
              <a:buAutoNum type="arabicPeriod"/>
            </a:pPr>
            <a:r>
              <a:rPr lang="nl-NL" sz="900"/>
              <a:t>Plantaardig voedsel: zelf verbouwen, vooral bonen horen bij de dagelijkse voeding van de meeste honderdjarigen. Beperk vlees</a:t>
            </a:r>
          </a:p>
          <a:p>
            <a:pPr>
              <a:buFont typeface="+mj-lt"/>
              <a:buAutoNum type="arabicPeriod"/>
            </a:pPr>
            <a:r>
              <a:rPr lang="nl-NL" sz="900"/>
              <a:t>Wijn: drink regelmatig, met mate en tijdens het eten of gezellig samenzijn met vrienden;</a:t>
            </a:r>
          </a:p>
          <a:p>
            <a:pPr>
              <a:buFont typeface="+mj-lt"/>
              <a:buAutoNum type="arabicPeriod"/>
            </a:pPr>
            <a:r>
              <a:rPr lang="nl-NL" sz="900"/>
              <a:t>Gelijkgestemden: behoren tot een groep waarmee regelmatig wordt samengekomen heeft een positieve invloed op de gezondheid;</a:t>
            </a:r>
          </a:p>
          <a:p>
            <a:pPr>
              <a:buFont typeface="+mj-lt"/>
              <a:buAutoNum type="arabicPeriod"/>
            </a:pPr>
            <a:r>
              <a:rPr lang="nl-NL" sz="900"/>
              <a:t>Familie: stel familie en geliefden op de eerste plaats;</a:t>
            </a:r>
          </a:p>
          <a:p>
            <a:pPr>
              <a:buFont typeface="+mj-lt"/>
              <a:buAutoNum type="arabicPeriod"/>
            </a:pPr>
            <a:r>
              <a:rPr lang="nl-NL" sz="900"/>
              <a:t>Vriendenkring: goede vriendenkring en voldoende sociale contacten.</a:t>
            </a:r>
          </a:p>
          <a:p>
            <a:endParaRPr lang="nl-NL" sz="900"/>
          </a:p>
        </p:txBody>
      </p:sp>
      <p:pic>
        <p:nvPicPr>
          <p:cNvPr id="16" name="Picture 2">
            <a:extLst>
              <a:ext uri="{FF2B5EF4-FFF2-40B4-BE49-F238E27FC236}">
                <a16:creationId xmlns:a16="http://schemas.microsoft.com/office/drawing/2014/main" id="{EEBE6575-56D5-9141-89F0-CD52B7D0C071}"/>
              </a:ext>
            </a:extLst>
          </p:cNvPr>
          <p:cNvPicPr>
            <a:picLocks noChangeAspect="1"/>
          </p:cNvPicPr>
          <p:nvPr/>
        </p:nvPicPr>
        <p:blipFill rotWithShape="1">
          <a:blip r:embed="rId2">
            <a:extLst>
              <a:ext uri="{28A0092B-C50C-407E-A947-70E740481C1C}">
                <a14:useLocalDpi xmlns:a14="http://schemas.microsoft.com/office/drawing/2010/main" val="0"/>
              </a:ext>
            </a:extLst>
          </a:blip>
          <a:srcRect t="18636"/>
          <a:stretch/>
        </p:blipFill>
        <p:spPr>
          <a:xfrm>
            <a:off x="5718047" y="1907458"/>
            <a:ext cx="6205729" cy="3786923"/>
          </a:xfrm>
          <a:prstGeom prst="rect">
            <a:avLst/>
          </a:prstGeom>
        </p:spPr>
      </p:pic>
    </p:spTree>
    <p:extLst>
      <p:ext uri="{BB962C8B-B14F-4D97-AF65-F5344CB8AC3E}">
        <p14:creationId xmlns:p14="http://schemas.microsoft.com/office/powerpoint/2010/main" val="3938166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media 8" descr="Zo word je 100">
            <a:hlinkClick r:id="" action="ppaction://media"/>
            <a:extLst>
              <a:ext uri="{FF2B5EF4-FFF2-40B4-BE49-F238E27FC236}">
                <a16:creationId xmlns:a16="http://schemas.microsoft.com/office/drawing/2014/main" id="{CF2389D1-2322-24F4-78CE-DCC40330A5F8}"/>
              </a:ext>
            </a:extLst>
          </p:cNvPr>
          <p:cNvPicPr>
            <a:picLocks noGrp="1" noRot="1" noChangeAspect="1"/>
          </p:cNvPicPr>
          <p:nvPr>
            <p:ph idx="1"/>
            <a:videoFile r:link="rId1"/>
          </p:nvPr>
        </p:nvPicPr>
        <p:blipFill>
          <a:blip r:embed="rId3"/>
          <a:stretch>
            <a:fillRect/>
          </a:stretch>
        </p:blipFill>
        <p:spPr>
          <a:xfrm>
            <a:off x="2245519" y="1039045"/>
            <a:ext cx="7700962" cy="4351338"/>
          </a:xfrm>
          <a:prstGeom prst="rect">
            <a:avLst/>
          </a:prstGeom>
        </p:spPr>
      </p:pic>
    </p:spTree>
    <p:extLst>
      <p:ext uri="{BB962C8B-B14F-4D97-AF65-F5344CB8AC3E}">
        <p14:creationId xmlns:p14="http://schemas.microsoft.com/office/powerpoint/2010/main" val="3644694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CE556666-8E8F-31F3-6A2C-793E4FEBC25F}"/>
              </a:ext>
            </a:extLst>
          </p:cNvPr>
          <p:cNvSpPr>
            <a:spLocks noGrp="1"/>
          </p:cNvSpPr>
          <p:nvPr>
            <p:ph type="title"/>
          </p:nvPr>
        </p:nvSpPr>
        <p:spPr>
          <a:xfrm>
            <a:off x="838200" y="451381"/>
            <a:ext cx="10512552" cy="4066540"/>
          </a:xfrm>
        </p:spPr>
        <p:txBody>
          <a:bodyPr vert="horz" lIns="91440" tIns="45720" rIns="91440" bIns="45720" rtlCol="0" anchor="b">
            <a:normAutofit/>
          </a:bodyPr>
          <a:lstStyle/>
          <a:p>
            <a:r>
              <a:rPr lang="en-US" sz="6600" kern="1200">
                <a:solidFill>
                  <a:schemeClr val="tx1"/>
                </a:solidFill>
                <a:latin typeface="+mj-lt"/>
                <a:ea typeface="+mj-ea"/>
                <a:cs typeface="+mj-cs"/>
              </a:rPr>
              <a:t>Blueszones, model positieve gezondheid en welvaartsziekten</a:t>
            </a:r>
          </a:p>
        </p:txBody>
      </p:sp>
      <p:sp>
        <p:nvSpPr>
          <p:cNvPr id="9"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793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8DB013-4084-7B2C-C56C-5B72C432B198}"/>
              </a:ext>
            </a:extLst>
          </p:cNvPr>
          <p:cNvSpPr>
            <a:spLocks noGrp="1"/>
          </p:cNvSpPr>
          <p:nvPr>
            <p:ph type="title"/>
          </p:nvPr>
        </p:nvSpPr>
        <p:spPr/>
        <p:txBody>
          <a:bodyPr/>
          <a:lstStyle/>
          <a:p>
            <a:r>
              <a:rPr lang="nl-NL" dirty="0"/>
              <a:t>Wat gaan we doen deze periode?</a:t>
            </a:r>
          </a:p>
        </p:txBody>
      </p:sp>
      <p:graphicFrame>
        <p:nvGraphicFramePr>
          <p:cNvPr id="6" name="Tabel 5">
            <a:extLst>
              <a:ext uri="{FF2B5EF4-FFF2-40B4-BE49-F238E27FC236}">
                <a16:creationId xmlns:a16="http://schemas.microsoft.com/office/drawing/2014/main" id="{72DDD0B7-8404-EEEB-6D3F-8B844A2A9A01}"/>
              </a:ext>
            </a:extLst>
          </p:cNvPr>
          <p:cNvGraphicFramePr>
            <a:graphicFrameLocks noGrp="1"/>
          </p:cNvGraphicFramePr>
          <p:nvPr>
            <p:extLst>
              <p:ext uri="{D42A27DB-BD31-4B8C-83A1-F6EECF244321}">
                <p14:modId xmlns:p14="http://schemas.microsoft.com/office/powerpoint/2010/main" val="1709332879"/>
              </p:ext>
            </p:extLst>
          </p:nvPr>
        </p:nvGraphicFramePr>
        <p:xfrm>
          <a:off x="1034845" y="1523579"/>
          <a:ext cx="8063333" cy="4417333"/>
        </p:xfrm>
        <a:graphic>
          <a:graphicData uri="http://schemas.openxmlformats.org/drawingml/2006/table">
            <a:tbl>
              <a:tblPr firstRow="1" firstCol="1" bandRow="1">
                <a:tableStyleId>{9DCAF9ED-07DC-4A11-8D7F-57B35C25682E}</a:tableStyleId>
              </a:tblPr>
              <a:tblGrid>
                <a:gridCol w="1600200">
                  <a:extLst>
                    <a:ext uri="{9D8B030D-6E8A-4147-A177-3AD203B41FA5}">
                      <a16:colId xmlns:a16="http://schemas.microsoft.com/office/drawing/2014/main" val="3086948803"/>
                    </a:ext>
                  </a:extLst>
                </a:gridCol>
                <a:gridCol w="5338916">
                  <a:extLst>
                    <a:ext uri="{9D8B030D-6E8A-4147-A177-3AD203B41FA5}">
                      <a16:colId xmlns:a16="http://schemas.microsoft.com/office/drawing/2014/main" val="3033166906"/>
                    </a:ext>
                  </a:extLst>
                </a:gridCol>
                <a:gridCol w="1124217">
                  <a:extLst>
                    <a:ext uri="{9D8B030D-6E8A-4147-A177-3AD203B41FA5}">
                      <a16:colId xmlns:a16="http://schemas.microsoft.com/office/drawing/2014/main" val="1555866222"/>
                    </a:ext>
                  </a:extLst>
                </a:gridCol>
              </a:tblGrid>
              <a:tr h="0">
                <a:tc>
                  <a:txBody>
                    <a:bodyPr/>
                    <a:lstStyle/>
                    <a:p>
                      <a:pPr>
                        <a:lnSpc>
                          <a:spcPct val="115000"/>
                        </a:lnSpc>
                        <a:spcAft>
                          <a:spcPts val="800"/>
                        </a:spcAft>
                      </a:pPr>
                      <a:r>
                        <a:rPr lang="nl-NL" sz="1050" kern="100" dirty="0">
                          <a:effectLst/>
                        </a:rPr>
                        <a:t>Week </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a:effectLst/>
                        </a:rPr>
                        <a:t>Inhoud </a:t>
                      </a:r>
                      <a:endParaRPr lang="nl-NL" sz="1050" kern="10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a:effectLst/>
                        </a:rPr>
                        <a:t>Wie </a:t>
                      </a:r>
                      <a:endParaRPr lang="nl-NL" sz="1050" kern="10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extLst>
                  <a:ext uri="{0D108BD9-81ED-4DB2-BD59-A6C34878D82A}">
                    <a16:rowId xmlns:a16="http://schemas.microsoft.com/office/drawing/2014/main" val="2671158079"/>
                  </a:ext>
                </a:extLst>
              </a:tr>
              <a:tr h="804584">
                <a:tc>
                  <a:txBody>
                    <a:bodyPr/>
                    <a:lstStyle/>
                    <a:p>
                      <a:pPr>
                        <a:lnSpc>
                          <a:spcPct val="115000"/>
                        </a:lnSpc>
                        <a:spcAft>
                          <a:spcPts val="800"/>
                        </a:spcAft>
                      </a:pPr>
                      <a:r>
                        <a:rPr lang="nl-NL" sz="1050" kern="100" dirty="0">
                          <a:effectLst/>
                        </a:rPr>
                        <a:t>1  Van 4-11</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dirty="0">
                          <a:effectLst/>
                        </a:rPr>
                        <a:t>Les 1; aftrap</a:t>
                      </a:r>
                    </a:p>
                    <a:p>
                      <a:pPr>
                        <a:lnSpc>
                          <a:spcPct val="115000"/>
                        </a:lnSpc>
                        <a:spcAft>
                          <a:spcPts val="800"/>
                        </a:spcAft>
                      </a:pPr>
                      <a:r>
                        <a:rPr lang="nl-NL" sz="1050" kern="100" dirty="0">
                          <a:effectLst/>
                        </a:rPr>
                        <a:t>= uitleg programma </a:t>
                      </a:r>
                    </a:p>
                    <a:p>
                      <a:pPr>
                        <a:lnSpc>
                          <a:spcPct val="115000"/>
                        </a:lnSpc>
                        <a:spcAft>
                          <a:spcPts val="800"/>
                        </a:spcAft>
                      </a:pPr>
                      <a:r>
                        <a:rPr lang="nl-NL" sz="1050" kern="100" dirty="0">
                          <a:effectLst/>
                        </a:rPr>
                        <a:t>= basis voor deze periode : leefbaarheid in de stad; sociale basis en  positieve gezondheid </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a:effectLst/>
                        </a:rPr>
                        <a:t>Pascalle </a:t>
                      </a:r>
                      <a:endParaRPr lang="nl-NL" sz="1050" kern="10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extLst>
                  <a:ext uri="{0D108BD9-81ED-4DB2-BD59-A6C34878D82A}">
                    <a16:rowId xmlns:a16="http://schemas.microsoft.com/office/drawing/2014/main" val="3965509128"/>
                  </a:ext>
                </a:extLst>
              </a:tr>
              <a:tr h="362611">
                <a:tc>
                  <a:txBody>
                    <a:bodyPr/>
                    <a:lstStyle/>
                    <a:p>
                      <a:pPr>
                        <a:lnSpc>
                          <a:spcPct val="115000"/>
                        </a:lnSpc>
                        <a:spcAft>
                          <a:spcPts val="800"/>
                        </a:spcAft>
                      </a:pPr>
                      <a:r>
                        <a:rPr lang="nl-NL" sz="1050" kern="100" dirty="0">
                          <a:effectLst/>
                        </a:rPr>
                        <a:t>2 van 11-11</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dirty="0">
                          <a:effectLst/>
                        </a:rPr>
                        <a:t>Geen les; </a:t>
                      </a:r>
                      <a:r>
                        <a:rPr lang="nl-NL" sz="1050" kern="100" dirty="0" err="1">
                          <a:effectLst/>
                        </a:rPr>
                        <a:t>vakgroepdag</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marL="342900" lvl="0" indent="-342900">
                        <a:lnSpc>
                          <a:spcPct val="115000"/>
                        </a:lnSpc>
                        <a:spcAft>
                          <a:spcPts val="800"/>
                        </a:spcAft>
                        <a:buFont typeface="Aptos" panose="020B0004020202020204" pitchFamily="34" charset="0"/>
                        <a:buChar char="-"/>
                      </a:pPr>
                      <a:r>
                        <a:rPr lang="nl-NL" sz="1050" kern="100">
                          <a:effectLst/>
                        </a:rPr>
                        <a:t> </a:t>
                      </a:r>
                      <a:endParaRPr lang="nl-NL" sz="1050" kern="10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extLst>
                  <a:ext uri="{0D108BD9-81ED-4DB2-BD59-A6C34878D82A}">
                    <a16:rowId xmlns:a16="http://schemas.microsoft.com/office/drawing/2014/main" val="1519611703"/>
                  </a:ext>
                </a:extLst>
              </a:tr>
              <a:tr h="362611">
                <a:tc>
                  <a:txBody>
                    <a:bodyPr/>
                    <a:lstStyle/>
                    <a:p>
                      <a:pPr>
                        <a:lnSpc>
                          <a:spcPct val="115000"/>
                        </a:lnSpc>
                        <a:spcAft>
                          <a:spcPts val="800"/>
                        </a:spcAft>
                      </a:pPr>
                      <a:r>
                        <a:rPr lang="nl-NL" sz="1050" kern="100" dirty="0">
                          <a:effectLst/>
                        </a:rPr>
                        <a:t>3 van 18-11</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dirty="0">
                          <a:effectLst/>
                        </a:rPr>
                        <a:t>Vervolg / verdieping  </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a:effectLst/>
                        </a:rPr>
                        <a:t>Mariska </a:t>
                      </a:r>
                      <a:endParaRPr lang="nl-NL" sz="1050" kern="10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extLst>
                  <a:ext uri="{0D108BD9-81ED-4DB2-BD59-A6C34878D82A}">
                    <a16:rowId xmlns:a16="http://schemas.microsoft.com/office/drawing/2014/main" val="291399639"/>
                  </a:ext>
                </a:extLst>
              </a:tr>
              <a:tr h="362611">
                <a:tc>
                  <a:txBody>
                    <a:bodyPr/>
                    <a:lstStyle/>
                    <a:p>
                      <a:pPr>
                        <a:lnSpc>
                          <a:spcPct val="115000"/>
                        </a:lnSpc>
                        <a:spcAft>
                          <a:spcPts val="800"/>
                        </a:spcAft>
                      </a:pPr>
                      <a:r>
                        <a:rPr lang="nl-NL" sz="1050" kern="100" dirty="0">
                          <a:effectLst/>
                        </a:rPr>
                        <a:t>4 van 25-11</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dirty="0">
                          <a:effectLst/>
                        </a:rPr>
                        <a:t>Excursie: Utrecht of Den Bosch ?  </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a:effectLst/>
                        </a:rPr>
                        <a:t>Samen </a:t>
                      </a:r>
                      <a:endParaRPr lang="nl-NL" sz="1050" kern="10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extLst>
                  <a:ext uri="{0D108BD9-81ED-4DB2-BD59-A6C34878D82A}">
                    <a16:rowId xmlns:a16="http://schemas.microsoft.com/office/drawing/2014/main" val="1848713633"/>
                  </a:ext>
                </a:extLst>
              </a:tr>
              <a:tr h="362611">
                <a:tc>
                  <a:txBody>
                    <a:bodyPr/>
                    <a:lstStyle/>
                    <a:p>
                      <a:pPr>
                        <a:lnSpc>
                          <a:spcPct val="115000"/>
                        </a:lnSpc>
                        <a:spcAft>
                          <a:spcPts val="800"/>
                        </a:spcAft>
                      </a:pPr>
                      <a:r>
                        <a:rPr lang="nl-NL" sz="1050" kern="100" dirty="0">
                          <a:effectLst/>
                        </a:rPr>
                        <a:t>5 van 2-12</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dirty="0">
                          <a:effectLst/>
                        </a:rPr>
                        <a:t>(achter de klapdeur i.v.m. </a:t>
                      </a:r>
                      <a:r>
                        <a:rPr lang="nl-NL" sz="1050" kern="100" dirty="0" err="1">
                          <a:effectLst/>
                        </a:rPr>
                        <a:t>hackaton</a:t>
                      </a:r>
                      <a:r>
                        <a:rPr lang="nl-NL" sz="1050" kern="100" dirty="0">
                          <a:effectLst/>
                        </a:rPr>
                        <a:t>) MVO ….Incl. excursie </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a:effectLst/>
                        </a:rPr>
                        <a:t>Pascalle </a:t>
                      </a:r>
                      <a:endParaRPr lang="nl-NL" sz="1050" kern="10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extLst>
                  <a:ext uri="{0D108BD9-81ED-4DB2-BD59-A6C34878D82A}">
                    <a16:rowId xmlns:a16="http://schemas.microsoft.com/office/drawing/2014/main" val="102267702"/>
                  </a:ext>
                </a:extLst>
              </a:tr>
              <a:tr h="362611">
                <a:tc>
                  <a:txBody>
                    <a:bodyPr/>
                    <a:lstStyle/>
                    <a:p>
                      <a:pPr>
                        <a:lnSpc>
                          <a:spcPct val="115000"/>
                        </a:lnSpc>
                        <a:spcAft>
                          <a:spcPts val="800"/>
                        </a:spcAft>
                      </a:pPr>
                      <a:r>
                        <a:rPr lang="nl-NL" sz="1050" kern="100" dirty="0">
                          <a:effectLst/>
                        </a:rPr>
                        <a:t>6 van 9-12 </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a:effectLst/>
                        </a:rPr>
                        <a:t>Gesprekstechnieken vanuit allerlei casussen </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a:effectLst/>
                        </a:rPr>
                        <a:t>Mariska</a:t>
                      </a:r>
                      <a:endParaRPr lang="nl-NL" sz="1050" kern="10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extLst>
                  <a:ext uri="{0D108BD9-81ED-4DB2-BD59-A6C34878D82A}">
                    <a16:rowId xmlns:a16="http://schemas.microsoft.com/office/drawing/2014/main" val="3210576480"/>
                  </a:ext>
                </a:extLst>
              </a:tr>
              <a:tr h="362611">
                <a:tc>
                  <a:txBody>
                    <a:bodyPr/>
                    <a:lstStyle/>
                    <a:p>
                      <a:pPr>
                        <a:lnSpc>
                          <a:spcPct val="115000"/>
                        </a:lnSpc>
                        <a:spcAft>
                          <a:spcPts val="800"/>
                        </a:spcAft>
                      </a:pPr>
                      <a:r>
                        <a:rPr lang="nl-NL" sz="1050" kern="100" dirty="0">
                          <a:effectLst/>
                        </a:rPr>
                        <a:t>7 van 16-12 </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dirty="0">
                          <a:effectLst/>
                        </a:rPr>
                        <a:t>Theorie per specialisatie </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dirty="0">
                          <a:effectLst/>
                        </a:rPr>
                        <a:t> </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extLst>
                  <a:ext uri="{0D108BD9-81ED-4DB2-BD59-A6C34878D82A}">
                    <a16:rowId xmlns:a16="http://schemas.microsoft.com/office/drawing/2014/main" val="2923370971"/>
                  </a:ext>
                </a:extLst>
              </a:tr>
              <a:tr h="141625">
                <a:tc gridSpan="3">
                  <a:txBody>
                    <a:bodyPr/>
                    <a:lstStyle/>
                    <a:p>
                      <a:pPr algn="ctr">
                        <a:lnSpc>
                          <a:spcPct val="115000"/>
                        </a:lnSpc>
                        <a:spcAft>
                          <a:spcPts val="800"/>
                        </a:spcAft>
                      </a:pPr>
                      <a:r>
                        <a:rPr lang="nl-NL" sz="1050" kern="100">
                          <a:effectLst/>
                        </a:rPr>
                        <a:t>Kerstvakantie</a:t>
                      </a:r>
                      <a:endParaRPr lang="nl-NL" sz="1050" kern="10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hMerge="1">
                  <a:txBody>
                    <a:bodyPr/>
                    <a:lstStyle/>
                    <a:p>
                      <a:endParaRPr lang="nl-NL"/>
                    </a:p>
                  </a:txBody>
                  <a:tcPr/>
                </a:tc>
                <a:tc hMerge="1">
                  <a:txBody>
                    <a:bodyPr/>
                    <a:lstStyle/>
                    <a:p>
                      <a:pPr algn="ctr">
                        <a:lnSpc>
                          <a:spcPct val="115000"/>
                        </a:lnSpc>
                        <a:spcAft>
                          <a:spcPts val="800"/>
                        </a:spcAft>
                      </a:pPr>
                      <a:endParaRPr lang="nl-NL" sz="1050" kern="10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extLst>
                  <a:ext uri="{0D108BD9-81ED-4DB2-BD59-A6C34878D82A}">
                    <a16:rowId xmlns:a16="http://schemas.microsoft.com/office/drawing/2014/main" val="2125021639"/>
                  </a:ext>
                </a:extLst>
              </a:tr>
              <a:tr h="362611">
                <a:tc>
                  <a:txBody>
                    <a:bodyPr/>
                    <a:lstStyle/>
                    <a:p>
                      <a:pPr>
                        <a:lnSpc>
                          <a:spcPct val="115000"/>
                        </a:lnSpc>
                        <a:spcAft>
                          <a:spcPts val="800"/>
                        </a:spcAft>
                      </a:pPr>
                      <a:r>
                        <a:rPr lang="nl-NL" sz="1050" kern="100" dirty="0">
                          <a:effectLst/>
                        </a:rPr>
                        <a:t>8 van 6-1</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dirty="0">
                          <a:effectLst/>
                        </a:rPr>
                        <a:t>Theorie per specialisatie </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a:effectLst/>
                        </a:rPr>
                        <a:t> </a:t>
                      </a:r>
                      <a:endParaRPr lang="nl-NL" sz="1050" kern="10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extLst>
                  <a:ext uri="{0D108BD9-81ED-4DB2-BD59-A6C34878D82A}">
                    <a16:rowId xmlns:a16="http://schemas.microsoft.com/office/drawing/2014/main" val="2436890385"/>
                  </a:ext>
                </a:extLst>
              </a:tr>
              <a:tr h="362611">
                <a:tc>
                  <a:txBody>
                    <a:bodyPr/>
                    <a:lstStyle/>
                    <a:p>
                      <a:pPr>
                        <a:lnSpc>
                          <a:spcPct val="115000"/>
                        </a:lnSpc>
                        <a:spcAft>
                          <a:spcPts val="800"/>
                        </a:spcAft>
                      </a:pPr>
                      <a:r>
                        <a:rPr lang="nl-NL" sz="1050" kern="100" dirty="0">
                          <a:effectLst/>
                        </a:rPr>
                        <a:t>9 van 13-1</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a:effectLst/>
                        </a:rPr>
                        <a:t>Herhaling en vb toets</a:t>
                      </a:r>
                      <a:endParaRPr lang="nl-NL" sz="1050" kern="10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a:effectLst/>
                        </a:rPr>
                        <a:t> </a:t>
                      </a:r>
                      <a:endParaRPr lang="nl-NL" sz="1050" kern="10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extLst>
                  <a:ext uri="{0D108BD9-81ED-4DB2-BD59-A6C34878D82A}">
                    <a16:rowId xmlns:a16="http://schemas.microsoft.com/office/drawing/2014/main" val="1825339195"/>
                  </a:ext>
                </a:extLst>
              </a:tr>
              <a:tr h="362611">
                <a:tc>
                  <a:txBody>
                    <a:bodyPr/>
                    <a:lstStyle/>
                    <a:p>
                      <a:pPr>
                        <a:lnSpc>
                          <a:spcPct val="115000"/>
                        </a:lnSpc>
                        <a:spcAft>
                          <a:spcPts val="800"/>
                        </a:spcAft>
                      </a:pPr>
                      <a:r>
                        <a:rPr lang="nl-NL" sz="1050" kern="100" dirty="0">
                          <a:effectLst/>
                        </a:rPr>
                        <a:t>10 van 20-1</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dirty="0">
                          <a:effectLst/>
                        </a:rPr>
                        <a:t>Toetsweek </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tc>
                  <a:txBody>
                    <a:bodyPr/>
                    <a:lstStyle/>
                    <a:p>
                      <a:pPr>
                        <a:lnSpc>
                          <a:spcPct val="115000"/>
                        </a:lnSpc>
                        <a:spcAft>
                          <a:spcPts val="800"/>
                        </a:spcAft>
                      </a:pPr>
                      <a:r>
                        <a:rPr lang="nl-NL" sz="1050" kern="100" dirty="0">
                          <a:effectLst/>
                        </a:rPr>
                        <a:t> </a:t>
                      </a:r>
                      <a:endParaRPr lang="nl-NL" sz="1050" kern="100" dirty="0">
                        <a:effectLst/>
                        <a:latin typeface="Aptos" panose="020B0004020202020204" pitchFamily="34" charset="0"/>
                        <a:ea typeface="Aptos" panose="020B0004020202020204" pitchFamily="34" charset="0"/>
                        <a:cs typeface="Times New Roman" panose="02020603050405020304" pitchFamily="18" charset="0"/>
                      </a:endParaRPr>
                    </a:p>
                  </a:txBody>
                  <a:tcPr marL="48588" marR="48588" marT="0" marB="0"/>
                </a:tc>
                <a:extLst>
                  <a:ext uri="{0D108BD9-81ED-4DB2-BD59-A6C34878D82A}">
                    <a16:rowId xmlns:a16="http://schemas.microsoft.com/office/drawing/2014/main" val="3879980635"/>
                  </a:ext>
                </a:extLst>
              </a:tr>
            </a:tbl>
          </a:graphicData>
        </a:graphic>
      </p:graphicFrame>
    </p:spTree>
    <p:extLst>
      <p:ext uri="{BB962C8B-B14F-4D97-AF65-F5344CB8AC3E}">
        <p14:creationId xmlns:p14="http://schemas.microsoft.com/office/powerpoint/2010/main" val="29286895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23">
            <a:extLst>
              <a:ext uri="{FF2B5EF4-FFF2-40B4-BE49-F238E27FC236}">
                <a16:creationId xmlns:a16="http://schemas.microsoft.com/office/drawing/2014/main" id="{289ED1AA-8684-4D37-B208-8777E1A77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raphic 33">
            <a:extLst>
              <a:ext uri="{FF2B5EF4-FFF2-40B4-BE49-F238E27FC236}">
                <a16:creationId xmlns:a16="http://schemas.microsoft.com/office/drawing/2014/main" id="{4180E01B-B1F4-437C-807D-1C930718EE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10784" y="0"/>
            <a:ext cx="9570431" cy="6858000"/>
          </a:xfrm>
          <a:custGeom>
            <a:avLst/>
            <a:gdLst>
              <a:gd name="connsiteX0" fmla="*/ 7178288 w 7187261"/>
              <a:gd name="connsiteY0" fmla="*/ 2604802 h 5150263"/>
              <a:gd name="connsiteX1" fmla="*/ 7169335 w 7187261"/>
              <a:gd name="connsiteY1" fmla="*/ 2328577 h 5150263"/>
              <a:gd name="connsiteX2" fmla="*/ 7060845 w 7187261"/>
              <a:gd name="connsiteY2" fmla="*/ 1661160 h 5150263"/>
              <a:gd name="connsiteX3" fmla="*/ 6212263 w 7187261"/>
              <a:gd name="connsiteY3" fmla="*/ 243840 h 5150263"/>
              <a:gd name="connsiteX4" fmla="*/ 5953564 w 7187261"/>
              <a:gd name="connsiteY4" fmla="*/ 0 h 5150263"/>
              <a:gd name="connsiteX5" fmla="*/ 1408615 w 7187261"/>
              <a:gd name="connsiteY5" fmla="*/ 0 h 5150263"/>
              <a:gd name="connsiteX6" fmla="*/ 805111 w 7187261"/>
              <a:gd name="connsiteY6" fmla="*/ 676275 h 5150263"/>
              <a:gd name="connsiteX7" fmla="*/ 104928 w 7187261"/>
              <a:gd name="connsiteY7" fmla="*/ 2183035 h 5150263"/>
              <a:gd name="connsiteX8" fmla="*/ 51588 w 7187261"/>
              <a:gd name="connsiteY8" fmla="*/ 2400014 h 5150263"/>
              <a:gd name="connsiteX9" fmla="*/ 41301 w 7187261"/>
              <a:gd name="connsiteY9" fmla="*/ 2424208 h 5150263"/>
              <a:gd name="connsiteX10" fmla="*/ 119692 w 7187261"/>
              <a:gd name="connsiteY10" fmla="*/ 1834801 h 5150263"/>
              <a:gd name="connsiteX11" fmla="*/ 870071 w 7187261"/>
              <a:gd name="connsiteY11" fmla="*/ 462248 h 5150263"/>
              <a:gd name="connsiteX12" fmla="*/ 1389279 w 7187261"/>
              <a:gd name="connsiteY12" fmla="*/ 476 h 5150263"/>
              <a:gd name="connsiteX13" fmla="*/ 1320223 w 7187261"/>
              <a:gd name="connsiteY13" fmla="*/ 476 h 5150263"/>
              <a:gd name="connsiteX14" fmla="*/ 423158 w 7187261"/>
              <a:gd name="connsiteY14" fmla="*/ 989743 h 5150263"/>
              <a:gd name="connsiteX15" fmla="*/ 25585 w 7187261"/>
              <a:gd name="connsiteY15" fmla="*/ 2113693 h 5150263"/>
              <a:gd name="connsiteX16" fmla="*/ 2344 w 7187261"/>
              <a:gd name="connsiteY16" fmla="*/ 2725865 h 5150263"/>
              <a:gd name="connsiteX17" fmla="*/ 447256 w 7187261"/>
              <a:gd name="connsiteY17" fmla="*/ 4210717 h 5150263"/>
              <a:gd name="connsiteX18" fmla="*/ 1138962 w 7187261"/>
              <a:gd name="connsiteY18" fmla="*/ 4988910 h 5150263"/>
              <a:gd name="connsiteX19" fmla="*/ 1348512 w 7187261"/>
              <a:gd name="connsiteY19" fmla="*/ 5146834 h 5150263"/>
              <a:gd name="connsiteX20" fmla="*/ 1422712 w 7187261"/>
              <a:gd name="connsiteY20" fmla="*/ 5146834 h 5150263"/>
              <a:gd name="connsiteX21" fmla="*/ 480594 w 7187261"/>
              <a:gd name="connsiteY21" fmla="*/ 4187952 h 5150263"/>
              <a:gd name="connsiteX22" fmla="*/ 398679 w 7187261"/>
              <a:gd name="connsiteY22" fmla="*/ 4046125 h 5150263"/>
              <a:gd name="connsiteX23" fmla="*/ 411823 w 7187261"/>
              <a:gd name="connsiteY23" fmla="*/ 4053078 h 5150263"/>
              <a:gd name="connsiteX24" fmla="*/ 1439380 w 7187261"/>
              <a:gd name="connsiteY24" fmla="*/ 5147405 h 5150263"/>
              <a:gd name="connsiteX25" fmla="*/ 5710010 w 7187261"/>
              <a:gd name="connsiteY25" fmla="*/ 5150263 h 5150263"/>
              <a:gd name="connsiteX26" fmla="*/ 5999665 w 7187261"/>
              <a:gd name="connsiteY26" fmla="*/ 4910900 h 5150263"/>
              <a:gd name="connsiteX27" fmla="*/ 6954165 w 7187261"/>
              <a:gd name="connsiteY27" fmla="*/ 3545777 h 5150263"/>
              <a:gd name="connsiteX28" fmla="*/ 7137712 w 7187261"/>
              <a:gd name="connsiteY28" fmla="*/ 2799207 h 5150263"/>
              <a:gd name="connsiteX29" fmla="*/ 7142951 w 7187261"/>
              <a:gd name="connsiteY29" fmla="*/ 2754535 h 5150263"/>
              <a:gd name="connsiteX30" fmla="*/ 7149428 w 7187261"/>
              <a:gd name="connsiteY30" fmla="*/ 2774823 h 5150263"/>
              <a:gd name="connsiteX31" fmla="*/ 7066465 w 7187261"/>
              <a:gd name="connsiteY31" fmla="*/ 3465672 h 5150263"/>
              <a:gd name="connsiteX32" fmla="*/ 6452578 w 7187261"/>
              <a:gd name="connsiteY32" fmla="*/ 4552760 h 5150263"/>
              <a:gd name="connsiteX33" fmla="*/ 5752110 w 7187261"/>
              <a:gd name="connsiteY33" fmla="*/ 5150263 h 5150263"/>
              <a:gd name="connsiteX34" fmla="*/ 5827643 w 7187261"/>
              <a:gd name="connsiteY34" fmla="*/ 5150263 h 5150263"/>
              <a:gd name="connsiteX35" fmla="*/ 6642793 w 7187261"/>
              <a:gd name="connsiteY35" fmla="*/ 4389406 h 5150263"/>
              <a:gd name="connsiteX36" fmla="*/ 7102469 w 7187261"/>
              <a:gd name="connsiteY36" fmla="*/ 3490817 h 5150263"/>
              <a:gd name="connsiteX37" fmla="*/ 7187242 w 7187261"/>
              <a:gd name="connsiteY37" fmla="*/ 2990183 h 5150263"/>
              <a:gd name="connsiteX38" fmla="*/ 7178288 w 7187261"/>
              <a:gd name="connsiteY38" fmla="*/ 2604802 h 5150263"/>
              <a:gd name="connsiteX39" fmla="*/ 6342565 w 7187261"/>
              <a:gd name="connsiteY39" fmla="*/ 441389 h 5150263"/>
              <a:gd name="connsiteX40" fmla="*/ 7126567 w 7187261"/>
              <a:gd name="connsiteY40" fmla="*/ 2355056 h 5150263"/>
              <a:gd name="connsiteX41" fmla="*/ 6342565 w 7187261"/>
              <a:gd name="connsiteY41" fmla="*/ 441389 h 515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7187261" h="5150263">
                <a:moveTo>
                  <a:pt x="7178288" y="2604802"/>
                </a:moveTo>
                <a:cubicBezTo>
                  <a:pt x="7168763" y="2513076"/>
                  <a:pt x="7174478" y="2420684"/>
                  <a:pt x="7169335" y="2328577"/>
                </a:cubicBezTo>
                <a:cubicBezTo>
                  <a:pt x="7156952" y="2102882"/>
                  <a:pt x="7120586" y="1879149"/>
                  <a:pt x="7060845" y="1661160"/>
                </a:cubicBezTo>
                <a:cubicBezTo>
                  <a:pt x="6910588" y="1121007"/>
                  <a:pt x="6617428" y="631374"/>
                  <a:pt x="6212263" y="243840"/>
                </a:cubicBezTo>
                <a:cubicBezTo>
                  <a:pt x="6126538" y="162496"/>
                  <a:pt x="6040813" y="80201"/>
                  <a:pt x="5953564" y="0"/>
                </a:cubicBezTo>
                <a:lnTo>
                  <a:pt x="1408615" y="0"/>
                </a:lnTo>
                <a:cubicBezTo>
                  <a:pt x="1180967" y="200316"/>
                  <a:pt x="978332" y="427387"/>
                  <a:pt x="805111" y="676275"/>
                </a:cubicBezTo>
                <a:cubicBezTo>
                  <a:pt x="481261" y="1136523"/>
                  <a:pt x="252089" y="1640872"/>
                  <a:pt x="104928" y="2183035"/>
                </a:cubicBezTo>
                <a:cubicBezTo>
                  <a:pt x="85878" y="2254853"/>
                  <a:pt x="69495" y="2327720"/>
                  <a:pt x="51588" y="2400014"/>
                </a:cubicBezTo>
                <a:cubicBezTo>
                  <a:pt x="49683" y="2407634"/>
                  <a:pt x="51588" y="2416969"/>
                  <a:pt x="41301" y="2424208"/>
                </a:cubicBezTo>
                <a:cubicBezTo>
                  <a:pt x="45900" y="2225469"/>
                  <a:pt x="72186" y="2027834"/>
                  <a:pt x="119692" y="1834801"/>
                </a:cubicBezTo>
                <a:cubicBezTo>
                  <a:pt x="247993" y="1310926"/>
                  <a:pt x="506121" y="857726"/>
                  <a:pt x="870071" y="462248"/>
                </a:cubicBezTo>
                <a:cubicBezTo>
                  <a:pt x="1027729" y="291823"/>
                  <a:pt x="1201617" y="137169"/>
                  <a:pt x="1389279" y="476"/>
                </a:cubicBezTo>
                <a:lnTo>
                  <a:pt x="1320223" y="476"/>
                </a:lnTo>
                <a:cubicBezTo>
                  <a:pt x="960844" y="274320"/>
                  <a:pt x="656330" y="599123"/>
                  <a:pt x="423158" y="989743"/>
                </a:cubicBezTo>
                <a:cubicBezTo>
                  <a:pt x="215608" y="1337596"/>
                  <a:pt x="80258" y="1711357"/>
                  <a:pt x="25585" y="2113693"/>
                </a:cubicBezTo>
                <a:cubicBezTo>
                  <a:pt x="-2705" y="2316480"/>
                  <a:pt x="-2228" y="2521077"/>
                  <a:pt x="2344" y="2725865"/>
                </a:cubicBezTo>
                <a:cubicBezTo>
                  <a:pt x="14155" y="3261932"/>
                  <a:pt x="170650" y="3754565"/>
                  <a:pt x="447256" y="4210717"/>
                </a:cubicBezTo>
                <a:cubicBezTo>
                  <a:pt x="629851" y="4511612"/>
                  <a:pt x="866356" y="4767167"/>
                  <a:pt x="1138962" y="4988910"/>
                </a:cubicBezTo>
                <a:cubicBezTo>
                  <a:pt x="1207161" y="5044345"/>
                  <a:pt x="1277008" y="5096990"/>
                  <a:pt x="1348512" y="5146834"/>
                </a:cubicBezTo>
                <a:lnTo>
                  <a:pt x="1422712" y="5146834"/>
                </a:lnTo>
                <a:cubicBezTo>
                  <a:pt x="1043426" y="4892802"/>
                  <a:pt x="724720" y="4577334"/>
                  <a:pt x="480594" y="4187952"/>
                </a:cubicBezTo>
                <a:cubicBezTo>
                  <a:pt x="452019" y="4141851"/>
                  <a:pt x="423444" y="4095179"/>
                  <a:pt x="398679" y="4046125"/>
                </a:cubicBezTo>
                <a:cubicBezTo>
                  <a:pt x="407442" y="4043267"/>
                  <a:pt x="409156" y="4048982"/>
                  <a:pt x="411823" y="4053078"/>
                </a:cubicBezTo>
                <a:cubicBezTo>
                  <a:pt x="683572" y="4484656"/>
                  <a:pt x="1033139" y="4842701"/>
                  <a:pt x="1439380" y="5147405"/>
                </a:cubicBezTo>
                <a:lnTo>
                  <a:pt x="5710010" y="5150263"/>
                </a:lnTo>
                <a:cubicBezTo>
                  <a:pt x="5810594" y="5075482"/>
                  <a:pt x="5907272" y="4995587"/>
                  <a:pt x="5999665" y="4910900"/>
                </a:cubicBezTo>
                <a:cubicBezTo>
                  <a:pt x="6418765" y="4526661"/>
                  <a:pt x="6746901" y="4078129"/>
                  <a:pt x="6954165" y="3545777"/>
                </a:cubicBezTo>
                <a:cubicBezTo>
                  <a:pt x="7048234" y="3306175"/>
                  <a:pt x="7109956" y="3055115"/>
                  <a:pt x="7137712" y="2799207"/>
                </a:cubicBezTo>
                <a:cubicBezTo>
                  <a:pt x="7139236" y="2784920"/>
                  <a:pt x="7141046" y="2770632"/>
                  <a:pt x="7142951" y="2754535"/>
                </a:cubicBezTo>
                <a:cubicBezTo>
                  <a:pt x="7151714" y="2760440"/>
                  <a:pt x="7149237" y="2768441"/>
                  <a:pt x="7149428" y="2774823"/>
                </a:cubicBezTo>
                <a:cubicBezTo>
                  <a:pt x="7156743" y="3007967"/>
                  <a:pt x="7128777" y="3240881"/>
                  <a:pt x="7066465" y="3465672"/>
                </a:cubicBezTo>
                <a:cubicBezTo>
                  <a:pt x="6952165" y="3878580"/>
                  <a:pt x="6737948" y="4235863"/>
                  <a:pt x="6452578" y="4552760"/>
                </a:cubicBezTo>
                <a:cubicBezTo>
                  <a:pt x="6244553" y="4783836"/>
                  <a:pt x="6008809" y="4980242"/>
                  <a:pt x="5752110" y="5150263"/>
                </a:cubicBezTo>
                <a:lnTo>
                  <a:pt x="5827643" y="5150263"/>
                </a:lnTo>
                <a:cubicBezTo>
                  <a:pt x="6136539" y="4938904"/>
                  <a:pt x="6412192" y="4689348"/>
                  <a:pt x="6642793" y="4389406"/>
                </a:cubicBezTo>
                <a:cubicBezTo>
                  <a:pt x="6851295" y="4118324"/>
                  <a:pt x="7009125" y="3820859"/>
                  <a:pt x="7102469" y="3490817"/>
                </a:cubicBezTo>
                <a:cubicBezTo>
                  <a:pt x="7148646" y="3327473"/>
                  <a:pt x="7177069" y="3159624"/>
                  <a:pt x="7187242" y="2990183"/>
                </a:cubicBezTo>
                <a:cubicBezTo>
                  <a:pt x="7187623" y="2984087"/>
                  <a:pt x="7182384" y="2642330"/>
                  <a:pt x="7178288" y="2604802"/>
                </a:cubicBezTo>
                <a:close/>
                <a:moveTo>
                  <a:pt x="6342565" y="441389"/>
                </a:moveTo>
                <a:cubicBezTo>
                  <a:pt x="6829797" y="986533"/>
                  <a:pt x="7091135" y="1624422"/>
                  <a:pt x="7126567" y="2355056"/>
                </a:cubicBezTo>
                <a:cubicBezTo>
                  <a:pt x="7001123" y="1661827"/>
                  <a:pt x="6756426" y="1017365"/>
                  <a:pt x="6342565" y="441389"/>
                </a:cubicBezTo>
                <a:close/>
              </a:path>
            </a:pathLst>
          </a:custGeom>
          <a:solidFill>
            <a:schemeClr val="accent2"/>
          </a:solidFill>
          <a:ln w="9525" cap="flat">
            <a:noFill/>
            <a:prstDash val="solid"/>
            <a:miter/>
          </a:ln>
        </p:spPr>
        <p:txBody>
          <a:bodyPr rtlCol="0" anchor="ctr"/>
          <a:lstStyle/>
          <a:p>
            <a:endParaRPr lang="en-US"/>
          </a:p>
        </p:txBody>
      </p:sp>
      <p:sp>
        <p:nvSpPr>
          <p:cNvPr id="2" name="Titel 1">
            <a:extLst>
              <a:ext uri="{FF2B5EF4-FFF2-40B4-BE49-F238E27FC236}">
                <a16:creationId xmlns:a16="http://schemas.microsoft.com/office/drawing/2014/main" id="{682A19BA-C63B-D0F3-6DB2-E62B72D169B7}"/>
              </a:ext>
            </a:extLst>
          </p:cNvPr>
          <p:cNvSpPr>
            <a:spLocks noGrp="1"/>
          </p:cNvSpPr>
          <p:nvPr>
            <p:ph type="title"/>
          </p:nvPr>
        </p:nvSpPr>
        <p:spPr>
          <a:xfrm>
            <a:off x="2558716" y="955309"/>
            <a:ext cx="7074568" cy="2898975"/>
          </a:xfrm>
        </p:spPr>
        <p:txBody>
          <a:bodyPr vert="horz" lIns="91440" tIns="45720" rIns="91440" bIns="45720" rtlCol="0" anchor="b">
            <a:normAutofit/>
          </a:bodyPr>
          <a:lstStyle/>
          <a:p>
            <a:pPr algn="ctr"/>
            <a:r>
              <a:rPr lang="en-US" sz="6600" kern="1200">
                <a:solidFill>
                  <a:srgbClr val="FFFFFF"/>
                </a:solidFill>
                <a:latin typeface="+mj-lt"/>
                <a:ea typeface="+mj-ea"/>
                <a:cs typeface="+mj-cs"/>
              </a:rPr>
              <a:t>Check jouw leefstijl</a:t>
            </a:r>
          </a:p>
        </p:txBody>
      </p:sp>
      <p:sp>
        <p:nvSpPr>
          <p:cNvPr id="3" name="Tijdelijke aanduiding voor inhoud 2">
            <a:extLst>
              <a:ext uri="{FF2B5EF4-FFF2-40B4-BE49-F238E27FC236}">
                <a16:creationId xmlns:a16="http://schemas.microsoft.com/office/drawing/2014/main" id="{75BB8A26-FE37-8C11-3338-6C68136158BC}"/>
              </a:ext>
            </a:extLst>
          </p:cNvPr>
          <p:cNvSpPr>
            <a:spLocks noGrp="1"/>
          </p:cNvSpPr>
          <p:nvPr>
            <p:ph idx="1"/>
          </p:nvPr>
        </p:nvSpPr>
        <p:spPr>
          <a:xfrm>
            <a:off x="2634916" y="4533813"/>
            <a:ext cx="6930189" cy="938463"/>
          </a:xfrm>
        </p:spPr>
        <p:txBody>
          <a:bodyPr vert="horz" lIns="91440" tIns="45720" rIns="91440" bIns="45720" rtlCol="0">
            <a:normAutofit/>
          </a:bodyPr>
          <a:lstStyle/>
          <a:p>
            <a:pPr marL="0" indent="0" algn="ctr">
              <a:buNone/>
            </a:pPr>
            <a:r>
              <a:rPr lang="en-US" sz="2400" kern="1200">
                <a:solidFill>
                  <a:srgbClr val="FFFFFF"/>
                </a:solidFill>
                <a:latin typeface="+mn-lt"/>
                <a:ea typeface="+mn-ea"/>
                <a:cs typeface="+mn-cs"/>
                <a:hlinkClick r:id="rId2"/>
              </a:rPr>
              <a:t>Check jouw leefstijl</a:t>
            </a:r>
            <a:endParaRPr lang="en-US" sz="2400" kern="1200">
              <a:solidFill>
                <a:srgbClr val="FFFFFF"/>
              </a:solidFill>
              <a:latin typeface="+mn-lt"/>
              <a:ea typeface="+mn-ea"/>
              <a:cs typeface="+mn-cs"/>
            </a:endParaRPr>
          </a:p>
        </p:txBody>
      </p:sp>
      <p:sp>
        <p:nvSpPr>
          <p:cNvPr id="35" name="sketch line">
            <a:extLst>
              <a:ext uri="{FF2B5EF4-FFF2-40B4-BE49-F238E27FC236}">
                <a16:creationId xmlns:a16="http://schemas.microsoft.com/office/drawing/2014/main" id="{41F77738-2AF0-4750-A0C7-F97C2C1759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18288"/>
          </a:xfrm>
          <a:custGeom>
            <a:avLst/>
            <a:gdLst>
              <a:gd name="connsiteX0" fmla="*/ 0 w 4243589"/>
              <a:gd name="connsiteY0" fmla="*/ 0 h 18288"/>
              <a:gd name="connsiteX1" fmla="*/ 563791 w 4243589"/>
              <a:gd name="connsiteY1" fmla="*/ 0 h 18288"/>
              <a:gd name="connsiteX2" fmla="*/ 1042710 w 4243589"/>
              <a:gd name="connsiteY2" fmla="*/ 0 h 18288"/>
              <a:gd name="connsiteX3" fmla="*/ 1564066 w 4243589"/>
              <a:gd name="connsiteY3" fmla="*/ 0 h 18288"/>
              <a:gd name="connsiteX4" fmla="*/ 2212729 w 4243589"/>
              <a:gd name="connsiteY4" fmla="*/ 0 h 18288"/>
              <a:gd name="connsiteX5" fmla="*/ 2776520 w 4243589"/>
              <a:gd name="connsiteY5" fmla="*/ 0 h 18288"/>
              <a:gd name="connsiteX6" fmla="*/ 3297875 w 4243589"/>
              <a:gd name="connsiteY6" fmla="*/ 0 h 18288"/>
              <a:gd name="connsiteX7" fmla="*/ 4243589 w 4243589"/>
              <a:gd name="connsiteY7" fmla="*/ 0 h 18288"/>
              <a:gd name="connsiteX8" fmla="*/ 4243589 w 4243589"/>
              <a:gd name="connsiteY8" fmla="*/ 18288 h 18288"/>
              <a:gd name="connsiteX9" fmla="*/ 3637362 w 4243589"/>
              <a:gd name="connsiteY9" fmla="*/ 18288 h 18288"/>
              <a:gd name="connsiteX10" fmla="*/ 3116007 w 4243589"/>
              <a:gd name="connsiteY10" fmla="*/ 18288 h 18288"/>
              <a:gd name="connsiteX11" fmla="*/ 2424908 w 4243589"/>
              <a:gd name="connsiteY11" fmla="*/ 18288 h 18288"/>
              <a:gd name="connsiteX12" fmla="*/ 1861117 w 4243589"/>
              <a:gd name="connsiteY12" fmla="*/ 18288 h 18288"/>
              <a:gd name="connsiteX13" fmla="*/ 1382198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3987" y="7429"/>
                  <a:pt x="4243569" y="10822"/>
                  <a:pt x="4243589" y="18288"/>
                </a:cubicBezTo>
                <a:cubicBezTo>
                  <a:pt x="4112949" y="-2855"/>
                  <a:pt x="3928037" y="1831"/>
                  <a:pt x="3637362" y="18288"/>
                </a:cubicBezTo>
                <a:cubicBezTo>
                  <a:pt x="3346687" y="34745"/>
                  <a:pt x="3254446" y="26669"/>
                  <a:pt x="3116007" y="18288"/>
                </a:cubicBezTo>
                <a:cubicBezTo>
                  <a:pt x="2977569" y="9907"/>
                  <a:pt x="2620228" y="28873"/>
                  <a:pt x="2424908" y="18288"/>
                </a:cubicBezTo>
                <a:cubicBezTo>
                  <a:pt x="2229588" y="7703"/>
                  <a:pt x="2088287" y="-3854"/>
                  <a:pt x="1861117" y="18288"/>
                </a:cubicBezTo>
                <a:cubicBezTo>
                  <a:pt x="1633947" y="40430"/>
                  <a:pt x="1502447" y="-871"/>
                  <a:pt x="1382198" y="18288"/>
                </a:cubicBezTo>
                <a:cubicBezTo>
                  <a:pt x="1261949" y="37447"/>
                  <a:pt x="1045440" y="28353"/>
                  <a:pt x="733535" y="18288"/>
                </a:cubicBezTo>
                <a:cubicBezTo>
                  <a:pt x="421630" y="8223"/>
                  <a:pt x="341257" y="-18359"/>
                  <a:pt x="0" y="18288"/>
                </a:cubicBezTo>
                <a:cubicBezTo>
                  <a:pt x="-591" y="13205"/>
                  <a:pt x="-663" y="6329"/>
                  <a:pt x="0" y="0"/>
                </a:cubicBezTo>
                <a:close/>
              </a:path>
              <a:path w="4243589" h="18288"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2703" y="5429"/>
                  <a:pt x="4244410" y="14046"/>
                  <a:pt x="4243589" y="18288"/>
                </a:cubicBezTo>
                <a:cubicBezTo>
                  <a:pt x="4130424" y="-1240"/>
                  <a:pt x="3932803" y="42249"/>
                  <a:pt x="3722234" y="18288"/>
                </a:cubicBezTo>
                <a:cubicBezTo>
                  <a:pt x="3511665" y="-5673"/>
                  <a:pt x="3269903" y="45994"/>
                  <a:pt x="3116007" y="18288"/>
                </a:cubicBezTo>
                <a:cubicBezTo>
                  <a:pt x="2962111" y="-9418"/>
                  <a:pt x="2744280" y="23224"/>
                  <a:pt x="2509780" y="18288"/>
                </a:cubicBezTo>
                <a:cubicBezTo>
                  <a:pt x="2275280" y="13352"/>
                  <a:pt x="2066059" y="43664"/>
                  <a:pt x="1945989" y="18288"/>
                </a:cubicBezTo>
                <a:cubicBezTo>
                  <a:pt x="1825919" y="-7088"/>
                  <a:pt x="1407329" y="12616"/>
                  <a:pt x="1254890" y="18288"/>
                </a:cubicBezTo>
                <a:cubicBezTo>
                  <a:pt x="1102451" y="23960"/>
                  <a:pt x="837950" y="31673"/>
                  <a:pt x="563791" y="18288"/>
                </a:cubicBezTo>
                <a:cubicBezTo>
                  <a:pt x="289632" y="4903"/>
                  <a:pt x="132768" y="7105"/>
                  <a:pt x="0" y="18288"/>
                </a:cubicBezTo>
                <a:cubicBezTo>
                  <a:pt x="668" y="13665"/>
                  <a:pt x="578" y="5675"/>
                  <a:pt x="0" y="0"/>
                </a:cubicBezTo>
                <a:close/>
              </a:path>
            </a:pathLst>
          </a:custGeom>
          <a:solidFill>
            <a:srgbClr val="FFFFFF"/>
          </a:solidFill>
          <a:ln w="41275"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91679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30936" y="640823"/>
            <a:ext cx="3419856" cy="5583148"/>
          </a:xfrm>
          <a:prstGeom prst="ellipse">
            <a:avLst/>
          </a:prstGeom>
        </p:spPr>
        <p:txBody>
          <a:bodyPr vert="horz" lIns="91440" tIns="45720" rIns="91440" bIns="45720" rtlCol="0" anchor="ctr">
            <a:normAutofit/>
          </a:bodyPr>
          <a:lstStyle/>
          <a:p>
            <a:r>
              <a:rPr lang="en-US" sz="3400" kern="1200">
                <a:latin typeface="+mj-lt"/>
                <a:ea typeface="+mj-ea"/>
                <a:cs typeface="+mj-cs"/>
              </a:rPr>
              <a:t>Koppeling</a:t>
            </a:r>
            <a:br>
              <a:rPr lang="en-US" sz="3400" kern="1200">
                <a:latin typeface="+mj-lt"/>
                <a:ea typeface="+mj-ea"/>
                <a:cs typeface="+mj-cs"/>
              </a:rPr>
            </a:br>
            <a:r>
              <a:rPr lang="en-US" sz="3400" kern="1200">
                <a:latin typeface="+mj-lt"/>
                <a:ea typeface="+mj-ea"/>
                <a:cs typeface="+mj-cs"/>
              </a:rPr>
              <a:t>model positieve gezondheid</a:t>
            </a:r>
          </a:p>
        </p:txBody>
      </p:sp>
      <p:sp>
        <p:nvSpPr>
          <p:cNvPr id="20"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Tijdelijke aanduiding voor inhoud 3"/>
          <p:cNvPicPr>
            <a:picLocks noChangeAspect="1"/>
          </p:cNvPicPr>
          <p:nvPr/>
        </p:nvPicPr>
        <p:blipFill>
          <a:blip r:embed="rId2"/>
          <a:stretch>
            <a:fillRect/>
          </a:stretch>
        </p:blipFill>
        <p:spPr>
          <a:xfrm>
            <a:off x="4636008" y="813816"/>
            <a:ext cx="7340882" cy="4936744"/>
          </a:xfrm>
          <a:prstGeom prst="rect">
            <a:avLst/>
          </a:prstGeom>
        </p:spPr>
      </p:pic>
    </p:spTree>
    <p:extLst>
      <p:ext uri="{BB962C8B-B14F-4D97-AF65-F5344CB8AC3E}">
        <p14:creationId xmlns:p14="http://schemas.microsoft.com/office/powerpoint/2010/main" val="20943896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389E40-80A5-98B8-A19F-B40D05185184}"/>
              </a:ext>
            </a:extLst>
          </p:cNvPr>
          <p:cNvSpPr>
            <a:spLocks noGrp="1"/>
          </p:cNvSpPr>
          <p:nvPr>
            <p:ph type="title"/>
          </p:nvPr>
        </p:nvSpPr>
        <p:spPr/>
        <p:txBody>
          <a:bodyPr/>
          <a:lstStyle/>
          <a:p>
            <a:r>
              <a:rPr lang="nl-NL" dirty="0">
                <a:cs typeface="Calibri Light"/>
              </a:rPr>
              <a:t>Nadere informatie</a:t>
            </a:r>
            <a:endParaRPr lang="nl-NL" dirty="0"/>
          </a:p>
        </p:txBody>
      </p:sp>
      <p:sp>
        <p:nvSpPr>
          <p:cNvPr id="3" name="Tijdelijke aanduiding voor inhoud 2">
            <a:extLst>
              <a:ext uri="{FF2B5EF4-FFF2-40B4-BE49-F238E27FC236}">
                <a16:creationId xmlns:a16="http://schemas.microsoft.com/office/drawing/2014/main" id="{2DDA2FEF-DB48-5D26-34AD-FC6FF619B793}"/>
              </a:ext>
            </a:extLst>
          </p:cNvPr>
          <p:cNvSpPr>
            <a:spLocks noGrp="1"/>
          </p:cNvSpPr>
          <p:nvPr>
            <p:ph idx="1"/>
          </p:nvPr>
        </p:nvSpPr>
        <p:spPr/>
        <p:txBody>
          <a:bodyPr vert="horz" lIns="91440" tIns="45720" rIns="91440" bIns="45720" rtlCol="0" anchor="t">
            <a:normAutofit/>
          </a:bodyPr>
          <a:lstStyle/>
          <a:p>
            <a:r>
              <a:rPr lang="nl-NL" dirty="0">
                <a:cs typeface="Calibri"/>
                <a:hlinkClick r:id="rId2"/>
              </a:rPr>
              <a:t>Vragenlijst</a:t>
            </a:r>
            <a:endParaRPr lang="nl-NL" dirty="0">
              <a:cs typeface="Calibri"/>
            </a:endParaRPr>
          </a:p>
          <a:p>
            <a:r>
              <a:rPr lang="nl-NL" dirty="0">
                <a:cs typeface="Calibri"/>
                <a:hlinkClick r:id="rId3"/>
              </a:rPr>
              <a:t>Koppeling positieve gezondheid leefomgeving</a:t>
            </a:r>
          </a:p>
          <a:p>
            <a:r>
              <a:rPr lang="nl-NL" dirty="0">
                <a:cs typeface="Calibri"/>
                <a:hlinkClick r:id="rId4"/>
              </a:rPr>
              <a:t>https://www.movisie.nl/artikel/wat-gala-wat-doet-movisie</a:t>
            </a:r>
            <a:endParaRPr lang="nl-NL" dirty="0">
              <a:cs typeface="Calibri"/>
            </a:endParaRPr>
          </a:p>
          <a:p>
            <a:r>
              <a:rPr lang="nl-NL" dirty="0">
                <a:cs typeface="Calibri"/>
                <a:hlinkClick r:id="rId5"/>
              </a:rPr>
              <a:t>https://www.movisie.nl/artikel/wat-sociale-basis-precies</a:t>
            </a:r>
            <a:r>
              <a:rPr lang="nl-NL" dirty="0">
                <a:cs typeface="Calibri"/>
              </a:rPr>
              <a:t> </a:t>
            </a:r>
          </a:p>
        </p:txBody>
      </p:sp>
    </p:spTree>
    <p:extLst>
      <p:ext uri="{BB962C8B-B14F-4D97-AF65-F5344CB8AC3E}">
        <p14:creationId xmlns:p14="http://schemas.microsoft.com/office/powerpoint/2010/main" val="4368472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43CAA20-3569-4189-9E48-239A229A8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EAA694D-6222-9BA2-E2F6-881B603727FD}"/>
              </a:ext>
            </a:extLst>
          </p:cNvPr>
          <p:cNvSpPr>
            <a:spLocks noGrp="1"/>
          </p:cNvSpPr>
          <p:nvPr>
            <p:ph type="ctrTitle"/>
          </p:nvPr>
        </p:nvSpPr>
        <p:spPr>
          <a:xfrm>
            <a:off x="838200" y="451381"/>
            <a:ext cx="10512552" cy="4066540"/>
          </a:xfrm>
        </p:spPr>
        <p:txBody>
          <a:bodyPr anchor="b">
            <a:normAutofit/>
          </a:bodyPr>
          <a:lstStyle/>
          <a:p>
            <a:pPr algn="l"/>
            <a:r>
              <a:rPr lang="nl-NL" sz="6600"/>
              <a:t>Dat was het voor vandaag!</a:t>
            </a:r>
          </a:p>
        </p:txBody>
      </p:sp>
      <p:sp>
        <p:nvSpPr>
          <p:cNvPr id="3" name="Ondertitel 2">
            <a:extLst>
              <a:ext uri="{FF2B5EF4-FFF2-40B4-BE49-F238E27FC236}">
                <a16:creationId xmlns:a16="http://schemas.microsoft.com/office/drawing/2014/main" id="{2CEB695F-7BED-320A-D2CF-F29DE1F6A13E}"/>
              </a:ext>
            </a:extLst>
          </p:cNvPr>
          <p:cNvSpPr>
            <a:spLocks noGrp="1"/>
          </p:cNvSpPr>
          <p:nvPr>
            <p:ph type="subTitle" idx="1"/>
          </p:nvPr>
        </p:nvSpPr>
        <p:spPr>
          <a:xfrm>
            <a:off x="838199" y="4983276"/>
            <a:ext cx="10512552" cy="1126680"/>
          </a:xfrm>
        </p:spPr>
        <p:txBody>
          <a:bodyPr>
            <a:normAutofit/>
          </a:bodyPr>
          <a:lstStyle/>
          <a:p>
            <a:pPr algn="l"/>
            <a:r>
              <a:rPr lang="nl-NL"/>
              <a:t>Fijne middag nog </a:t>
            </a:r>
            <a:r>
              <a:rPr lang="nl-NL">
                <a:sym typeface="Wingdings" panose="05000000000000000000" pitchFamily="2" charset="2"/>
              </a:rPr>
              <a:t> </a:t>
            </a:r>
            <a:endParaRPr lang="nl-NL"/>
          </a:p>
        </p:txBody>
      </p:sp>
      <p:sp>
        <p:nvSpPr>
          <p:cNvPr id="10" name="sketch line">
            <a:extLst>
              <a:ext uri="{FF2B5EF4-FFF2-40B4-BE49-F238E27FC236}">
                <a16:creationId xmlns:a16="http://schemas.microsoft.com/office/drawing/2014/main" id="{DA542B6D-E775-4832-91DC-2D20F85781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18595"/>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28542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dirty="0"/>
              <a:t>Leerdoelen deze week zijn: </a:t>
            </a:r>
          </a:p>
        </p:txBody>
      </p:sp>
      <p:sp>
        <p:nvSpPr>
          <p:cNvPr id="3" name="Tijdelijke aanduiding voor inhoud 2"/>
          <p:cNvSpPr>
            <a:spLocks noGrp="1"/>
          </p:cNvSpPr>
          <p:nvPr>
            <p:ph idx="1"/>
          </p:nvPr>
        </p:nvSpPr>
        <p:spPr/>
        <p:txBody>
          <a:bodyPr vert="horz" lIns="91440" tIns="45720" rIns="91440" bIns="45720" rtlCol="0" anchor="t">
            <a:normAutofit/>
          </a:bodyPr>
          <a:lstStyle/>
          <a:p>
            <a:r>
              <a:rPr lang="nl-NL" sz="2600" dirty="0">
                <a:cs typeface="Calibri"/>
              </a:rPr>
              <a:t>Je kunt de koppeling tussen LS en SW vanuit het begrip sociale leefbaarheid uitleggen.</a:t>
            </a:r>
          </a:p>
          <a:p>
            <a:r>
              <a:rPr lang="nl-NL" sz="2600" dirty="0">
                <a:cs typeface="Calibri"/>
              </a:rPr>
              <a:t>Je kunt het model van de sociale basis uitleggen.</a:t>
            </a:r>
          </a:p>
          <a:p>
            <a:r>
              <a:rPr lang="nl-NL" sz="2600" dirty="0">
                <a:cs typeface="Calibri"/>
              </a:rPr>
              <a:t>Je kunt het model van positieve gezondheid uitleggen.</a:t>
            </a:r>
            <a:endParaRPr lang="nl-NL" sz="2600" dirty="0"/>
          </a:p>
          <a:p>
            <a:r>
              <a:rPr lang="nl-NL" sz="2600" dirty="0"/>
              <a:t>Je kunt uitleggen wat blue zones zijn en welke factoren een rol  spelen bij de blue zones.</a:t>
            </a:r>
            <a:endParaRPr lang="nl-NL" dirty="0"/>
          </a:p>
          <a:p>
            <a:r>
              <a:rPr lang="nl-NL" sz="2600" dirty="0"/>
              <a:t>Je kunt de relatie leggen tussen de blue zones en het model positieve gezondheid.</a:t>
            </a:r>
            <a:endParaRPr lang="nl-NL" sz="2600" dirty="0">
              <a:cs typeface="Calibri"/>
            </a:endParaRPr>
          </a:p>
          <a:p>
            <a:endParaRPr lang="nl-NL" sz="2600" dirty="0">
              <a:cs typeface="Calibri"/>
            </a:endParaRPr>
          </a:p>
          <a:p>
            <a:endParaRPr lang="nl-NL" sz="2600" dirty="0"/>
          </a:p>
        </p:txBody>
      </p:sp>
    </p:spTree>
    <p:extLst>
      <p:ext uri="{BB962C8B-B14F-4D97-AF65-F5344CB8AC3E}">
        <p14:creationId xmlns:p14="http://schemas.microsoft.com/office/powerpoint/2010/main" val="2016413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2A5F2A5-7095-5F0F-4F18-003FE3A00D78}"/>
              </a:ext>
            </a:extLst>
          </p:cNvPr>
          <p:cNvSpPr>
            <a:spLocks noGrp="1"/>
          </p:cNvSpPr>
          <p:nvPr>
            <p:ph type="title"/>
          </p:nvPr>
        </p:nvSpPr>
        <p:spPr>
          <a:xfrm>
            <a:off x="838200" y="1122362"/>
            <a:ext cx="6281928" cy="4135437"/>
          </a:xfrm>
        </p:spPr>
        <p:txBody>
          <a:bodyPr vert="horz" lIns="91440" tIns="45720" rIns="91440" bIns="45720" rtlCol="0" anchor="b">
            <a:normAutofit/>
          </a:bodyPr>
          <a:lstStyle/>
          <a:p>
            <a:r>
              <a:rPr lang="en-US" sz="6600" kern="1200" dirty="0" err="1">
                <a:solidFill>
                  <a:schemeClr val="tx1"/>
                </a:solidFill>
                <a:latin typeface="+mj-lt"/>
                <a:ea typeface="+mj-ea"/>
                <a:cs typeface="+mj-cs"/>
              </a:rPr>
              <a:t>Sociale</a:t>
            </a:r>
            <a:r>
              <a:rPr lang="en-US" sz="6600" kern="1200" dirty="0">
                <a:solidFill>
                  <a:schemeClr val="tx1"/>
                </a:solidFill>
                <a:latin typeface="+mj-lt"/>
                <a:ea typeface="+mj-ea"/>
                <a:cs typeface="+mj-cs"/>
              </a:rPr>
              <a:t> </a:t>
            </a:r>
            <a:r>
              <a:rPr lang="en-US" sz="6600" kern="1200" dirty="0" err="1">
                <a:solidFill>
                  <a:schemeClr val="tx1"/>
                </a:solidFill>
                <a:latin typeface="+mj-lt"/>
                <a:ea typeface="+mj-ea"/>
                <a:cs typeface="+mj-cs"/>
              </a:rPr>
              <a:t>leefbaarheid</a:t>
            </a:r>
            <a:endParaRPr lang="en-US" sz="6600" kern="1200" dirty="0">
              <a:solidFill>
                <a:schemeClr val="tx1"/>
              </a:solidFill>
              <a:latin typeface="+mj-lt"/>
              <a:ea typeface="+mj-ea"/>
              <a:cs typeface="+mj-cs"/>
            </a:endParaRPr>
          </a:p>
        </p:txBody>
      </p:sp>
      <p:sp>
        <p:nvSpPr>
          <p:cNvPr id="10" name="Rectangle 9">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chemeClr val="accent2"/>
          </a:solidFill>
          <a:ln w="57150">
            <a:solidFill>
              <a:schemeClr val="accent2"/>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tekst 2">
            <a:extLst>
              <a:ext uri="{FF2B5EF4-FFF2-40B4-BE49-F238E27FC236}">
                <a16:creationId xmlns:a16="http://schemas.microsoft.com/office/drawing/2014/main" id="{6FCC01B8-2C2E-8D4D-842B-744D1EC5D072}"/>
              </a:ext>
            </a:extLst>
          </p:cNvPr>
          <p:cNvSpPr>
            <a:spLocks noGrp="1"/>
          </p:cNvSpPr>
          <p:nvPr>
            <p:ph type="body" idx="1"/>
          </p:nvPr>
        </p:nvSpPr>
        <p:spPr>
          <a:xfrm>
            <a:off x="7928114" y="1232452"/>
            <a:ext cx="3200400" cy="3850919"/>
          </a:xfrm>
        </p:spPr>
        <p:txBody>
          <a:bodyPr vert="horz" lIns="91440" tIns="45720" rIns="91440" bIns="45720" rtlCol="0" anchor="b">
            <a:normAutofit/>
          </a:bodyPr>
          <a:lstStyle/>
          <a:p>
            <a:r>
              <a:rPr lang="en-US" kern="1200">
                <a:solidFill>
                  <a:srgbClr val="FFFFFF"/>
                </a:solidFill>
                <a:latin typeface="+mn-lt"/>
                <a:ea typeface="+mn-ea"/>
                <a:cs typeface="+mn-cs"/>
              </a:rPr>
              <a:t>Sociale basis en positieve gezondheid </a:t>
            </a:r>
          </a:p>
        </p:txBody>
      </p:sp>
      <p:sp>
        <p:nvSpPr>
          <p:cNvPr id="12" name="sketch line">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18288"/>
          </a:xfrm>
          <a:custGeom>
            <a:avLst/>
            <a:gdLst>
              <a:gd name="connsiteX0" fmla="*/ 0 w 6281928"/>
              <a:gd name="connsiteY0" fmla="*/ 0 h 18288"/>
              <a:gd name="connsiteX1" fmla="*/ 572353 w 6281928"/>
              <a:gd name="connsiteY1" fmla="*/ 0 h 18288"/>
              <a:gd name="connsiteX2" fmla="*/ 1207526 w 6281928"/>
              <a:gd name="connsiteY2" fmla="*/ 0 h 18288"/>
              <a:gd name="connsiteX3" fmla="*/ 1779880 w 6281928"/>
              <a:gd name="connsiteY3" fmla="*/ 0 h 18288"/>
              <a:gd name="connsiteX4" fmla="*/ 2540691 w 6281928"/>
              <a:gd name="connsiteY4" fmla="*/ 0 h 18288"/>
              <a:gd name="connsiteX5" fmla="*/ 3238683 w 6281928"/>
              <a:gd name="connsiteY5" fmla="*/ 0 h 18288"/>
              <a:gd name="connsiteX6" fmla="*/ 3936675 w 6281928"/>
              <a:gd name="connsiteY6" fmla="*/ 0 h 18288"/>
              <a:gd name="connsiteX7" fmla="*/ 4760305 w 6281928"/>
              <a:gd name="connsiteY7" fmla="*/ 0 h 18288"/>
              <a:gd name="connsiteX8" fmla="*/ 5521117 w 6281928"/>
              <a:gd name="connsiteY8" fmla="*/ 0 h 18288"/>
              <a:gd name="connsiteX9" fmla="*/ 6281928 w 6281928"/>
              <a:gd name="connsiteY9" fmla="*/ 0 h 18288"/>
              <a:gd name="connsiteX10" fmla="*/ 6281928 w 6281928"/>
              <a:gd name="connsiteY10" fmla="*/ 18288 h 18288"/>
              <a:gd name="connsiteX11" fmla="*/ 5772394 w 6281928"/>
              <a:gd name="connsiteY11" fmla="*/ 18288 h 18288"/>
              <a:gd name="connsiteX12" fmla="*/ 5200040 w 6281928"/>
              <a:gd name="connsiteY12" fmla="*/ 18288 h 18288"/>
              <a:gd name="connsiteX13" fmla="*/ 4439229 w 6281928"/>
              <a:gd name="connsiteY13" fmla="*/ 18288 h 18288"/>
              <a:gd name="connsiteX14" fmla="*/ 3615599 w 6281928"/>
              <a:gd name="connsiteY14" fmla="*/ 18288 h 18288"/>
              <a:gd name="connsiteX15" fmla="*/ 2980426 w 6281928"/>
              <a:gd name="connsiteY15" fmla="*/ 18288 h 18288"/>
              <a:gd name="connsiteX16" fmla="*/ 2156795 w 6281928"/>
              <a:gd name="connsiteY16" fmla="*/ 18288 h 18288"/>
              <a:gd name="connsiteX17" fmla="*/ 1584442 w 6281928"/>
              <a:gd name="connsiteY17" fmla="*/ 18288 h 18288"/>
              <a:gd name="connsiteX18" fmla="*/ 1074908 w 6281928"/>
              <a:gd name="connsiteY18" fmla="*/ 18288 h 18288"/>
              <a:gd name="connsiteX19" fmla="*/ 0 w 6281928"/>
              <a:gd name="connsiteY19" fmla="*/ 18288 h 18288"/>
              <a:gd name="connsiteX20" fmla="*/ 0 w 6281928"/>
              <a:gd name="connsiteY20"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18288"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307" y="7355"/>
                  <a:pt x="6282212" y="10249"/>
                  <a:pt x="6281928" y="18288"/>
                </a:cubicBezTo>
                <a:cubicBezTo>
                  <a:pt x="6078981" y="8428"/>
                  <a:pt x="5961061" y="2290"/>
                  <a:pt x="5772394" y="18288"/>
                </a:cubicBezTo>
                <a:cubicBezTo>
                  <a:pt x="5583727" y="34286"/>
                  <a:pt x="5329968" y="24208"/>
                  <a:pt x="5200040" y="18288"/>
                </a:cubicBezTo>
                <a:cubicBezTo>
                  <a:pt x="5070112" y="12368"/>
                  <a:pt x="4793288" y="21070"/>
                  <a:pt x="4439229" y="18288"/>
                </a:cubicBezTo>
                <a:cubicBezTo>
                  <a:pt x="4085170" y="15506"/>
                  <a:pt x="3813765" y="-16466"/>
                  <a:pt x="3615599" y="18288"/>
                </a:cubicBezTo>
                <a:cubicBezTo>
                  <a:pt x="3417433" y="53042"/>
                  <a:pt x="3133643" y="20727"/>
                  <a:pt x="2980426" y="18288"/>
                </a:cubicBezTo>
                <a:cubicBezTo>
                  <a:pt x="2827209" y="15849"/>
                  <a:pt x="2380685" y="51850"/>
                  <a:pt x="2156795" y="18288"/>
                </a:cubicBezTo>
                <a:cubicBezTo>
                  <a:pt x="1932905" y="-15274"/>
                  <a:pt x="1716744" y="-1398"/>
                  <a:pt x="1584442" y="18288"/>
                </a:cubicBezTo>
                <a:cubicBezTo>
                  <a:pt x="1452140" y="37974"/>
                  <a:pt x="1280887" y="12750"/>
                  <a:pt x="1074908" y="18288"/>
                </a:cubicBezTo>
                <a:cubicBezTo>
                  <a:pt x="868929" y="23826"/>
                  <a:pt x="318124" y="-17878"/>
                  <a:pt x="0" y="18288"/>
                </a:cubicBezTo>
                <a:cubicBezTo>
                  <a:pt x="-384" y="12702"/>
                  <a:pt x="-513" y="4636"/>
                  <a:pt x="0" y="0"/>
                </a:cubicBezTo>
                <a:close/>
              </a:path>
              <a:path w="6281928" h="18288"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268" y="5688"/>
                  <a:pt x="6281759" y="13142"/>
                  <a:pt x="6281928" y="18288"/>
                </a:cubicBezTo>
                <a:cubicBezTo>
                  <a:pt x="6036108" y="15339"/>
                  <a:pt x="5743611" y="10415"/>
                  <a:pt x="5583936" y="18288"/>
                </a:cubicBezTo>
                <a:cubicBezTo>
                  <a:pt x="5424261" y="26161"/>
                  <a:pt x="5250533" y="-179"/>
                  <a:pt x="4948763" y="18288"/>
                </a:cubicBezTo>
                <a:cubicBezTo>
                  <a:pt x="4646993" y="36755"/>
                  <a:pt x="4354673" y="7565"/>
                  <a:pt x="4125133" y="18288"/>
                </a:cubicBezTo>
                <a:cubicBezTo>
                  <a:pt x="3895593" y="29012"/>
                  <a:pt x="3570246" y="29209"/>
                  <a:pt x="3301502" y="18288"/>
                </a:cubicBezTo>
                <a:cubicBezTo>
                  <a:pt x="3032758" y="7367"/>
                  <a:pt x="2955340" y="11905"/>
                  <a:pt x="2729149" y="18288"/>
                </a:cubicBezTo>
                <a:cubicBezTo>
                  <a:pt x="2502958" y="24671"/>
                  <a:pt x="2269423" y="3142"/>
                  <a:pt x="2031157" y="18288"/>
                </a:cubicBezTo>
                <a:cubicBezTo>
                  <a:pt x="1792891" y="33434"/>
                  <a:pt x="1484731" y="22122"/>
                  <a:pt x="1207526" y="18288"/>
                </a:cubicBezTo>
                <a:cubicBezTo>
                  <a:pt x="930321" y="14454"/>
                  <a:pt x="560231" y="-33402"/>
                  <a:pt x="0" y="18288"/>
                </a:cubicBezTo>
                <a:cubicBezTo>
                  <a:pt x="-478" y="10520"/>
                  <a:pt x="210" y="5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5216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A5203A9B-76DD-EB20-6E17-6BB547DF381F}"/>
              </a:ext>
            </a:extLst>
          </p:cNvPr>
          <p:cNvPicPr>
            <a:picLocks noChangeAspect="1"/>
          </p:cNvPicPr>
          <p:nvPr/>
        </p:nvPicPr>
        <p:blipFill>
          <a:blip r:embed="rId2"/>
          <a:stretch>
            <a:fillRect/>
          </a:stretch>
        </p:blipFill>
        <p:spPr>
          <a:xfrm>
            <a:off x="952500" y="0"/>
            <a:ext cx="10287000" cy="6858000"/>
          </a:xfrm>
          <a:prstGeom prst="rect">
            <a:avLst/>
          </a:prstGeom>
        </p:spPr>
      </p:pic>
    </p:spTree>
    <p:extLst>
      <p:ext uri="{BB962C8B-B14F-4D97-AF65-F5344CB8AC3E}">
        <p14:creationId xmlns:p14="http://schemas.microsoft.com/office/powerpoint/2010/main" val="1515378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E2B77020-146B-3B03-C6E2-AE4D82492CB4}"/>
              </a:ext>
            </a:extLst>
          </p:cNvPr>
          <p:cNvPicPr>
            <a:picLocks noChangeAspect="1"/>
          </p:cNvPicPr>
          <p:nvPr/>
        </p:nvPicPr>
        <p:blipFill>
          <a:blip r:embed="rId2"/>
          <a:stretch>
            <a:fillRect/>
          </a:stretch>
        </p:blipFill>
        <p:spPr>
          <a:xfrm>
            <a:off x="713326" y="643466"/>
            <a:ext cx="10765348" cy="5571067"/>
          </a:xfrm>
          <a:prstGeom prst="rect">
            <a:avLst/>
          </a:prstGeom>
        </p:spPr>
      </p:pic>
    </p:spTree>
    <p:extLst>
      <p:ext uri="{BB962C8B-B14F-4D97-AF65-F5344CB8AC3E}">
        <p14:creationId xmlns:p14="http://schemas.microsoft.com/office/powerpoint/2010/main" val="3542637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a:extLst>
              <a:ext uri="{FF2B5EF4-FFF2-40B4-BE49-F238E27FC236}">
                <a16:creationId xmlns:a16="http://schemas.microsoft.com/office/drawing/2014/main" id="{E98A461D-02D8-D726-7F84-C58380C18EF5}"/>
              </a:ext>
            </a:extLst>
          </p:cNvPr>
          <p:cNvSpPr txBox="1"/>
          <p:nvPr/>
        </p:nvSpPr>
        <p:spPr>
          <a:xfrm>
            <a:off x="3830320" y="6146800"/>
            <a:ext cx="995680" cy="369332"/>
          </a:xfrm>
          <a:prstGeom prst="rect">
            <a:avLst/>
          </a:prstGeom>
          <a:solidFill>
            <a:schemeClr val="bg1"/>
          </a:solidFill>
        </p:spPr>
        <p:txBody>
          <a:bodyPr wrap="square" rtlCol="0">
            <a:spAutoFit/>
          </a:bodyPr>
          <a:lstStyle/>
          <a:p>
            <a:endParaRPr lang="nl-NL" dirty="0"/>
          </a:p>
        </p:txBody>
      </p:sp>
      <p:pic>
        <p:nvPicPr>
          <p:cNvPr id="9" name="Afbeelding 8">
            <a:extLst>
              <a:ext uri="{FF2B5EF4-FFF2-40B4-BE49-F238E27FC236}">
                <a16:creationId xmlns:a16="http://schemas.microsoft.com/office/drawing/2014/main" id="{285C5EE7-B8B5-7510-7A8F-C7A2EC1A2D71}"/>
              </a:ext>
            </a:extLst>
          </p:cNvPr>
          <p:cNvPicPr>
            <a:picLocks noChangeAspect="1"/>
          </p:cNvPicPr>
          <p:nvPr/>
        </p:nvPicPr>
        <p:blipFill>
          <a:blip r:embed="rId2"/>
          <a:stretch>
            <a:fillRect/>
          </a:stretch>
        </p:blipFill>
        <p:spPr>
          <a:xfrm>
            <a:off x="1391282" y="0"/>
            <a:ext cx="9409436" cy="6858000"/>
          </a:xfrm>
          <a:prstGeom prst="rect">
            <a:avLst/>
          </a:prstGeom>
        </p:spPr>
      </p:pic>
      <p:sp>
        <p:nvSpPr>
          <p:cNvPr id="10" name="Tekstvak 9">
            <a:extLst>
              <a:ext uri="{FF2B5EF4-FFF2-40B4-BE49-F238E27FC236}">
                <a16:creationId xmlns:a16="http://schemas.microsoft.com/office/drawing/2014/main" id="{81BD751D-17C9-CD33-B3D9-AA430FFA1904}"/>
              </a:ext>
            </a:extLst>
          </p:cNvPr>
          <p:cNvSpPr txBox="1"/>
          <p:nvPr/>
        </p:nvSpPr>
        <p:spPr>
          <a:xfrm>
            <a:off x="2094271" y="216310"/>
            <a:ext cx="1966452" cy="570271"/>
          </a:xfrm>
          <a:prstGeom prst="rect">
            <a:avLst/>
          </a:prstGeom>
          <a:solidFill>
            <a:schemeClr val="bg1"/>
          </a:solidFill>
        </p:spPr>
        <p:txBody>
          <a:bodyPr wrap="square" rtlCol="0">
            <a:spAutoFit/>
          </a:bodyPr>
          <a:lstStyle/>
          <a:p>
            <a:endParaRPr lang="nl-NL" dirty="0"/>
          </a:p>
        </p:txBody>
      </p:sp>
      <p:pic>
        <p:nvPicPr>
          <p:cNvPr id="11" name="Afbeelding 10">
            <a:extLst>
              <a:ext uri="{FF2B5EF4-FFF2-40B4-BE49-F238E27FC236}">
                <a16:creationId xmlns:a16="http://schemas.microsoft.com/office/drawing/2014/main" id="{A58EC651-EDCF-2B91-9273-B49545A08EB5}"/>
              </a:ext>
            </a:extLst>
          </p:cNvPr>
          <p:cNvPicPr>
            <a:picLocks noChangeAspect="1"/>
          </p:cNvPicPr>
          <p:nvPr/>
        </p:nvPicPr>
        <p:blipFill>
          <a:blip r:embed="rId3"/>
          <a:stretch>
            <a:fillRect/>
          </a:stretch>
        </p:blipFill>
        <p:spPr>
          <a:xfrm>
            <a:off x="1948471" y="6284926"/>
            <a:ext cx="1963082" cy="573074"/>
          </a:xfrm>
          <a:prstGeom prst="rect">
            <a:avLst/>
          </a:prstGeom>
        </p:spPr>
      </p:pic>
      <p:pic>
        <p:nvPicPr>
          <p:cNvPr id="12" name="Afbeelding 11">
            <a:extLst>
              <a:ext uri="{FF2B5EF4-FFF2-40B4-BE49-F238E27FC236}">
                <a16:creationId xmlns:a16="http://schemas.microsoft.com/office/drawing/2014/main" id="{4B3B8627-2009-36FF-B08A-435EE58E5593}"/>
              </a:ext>
            </a:extLst>
          </p:cNvPr>
          <p:cNvPicPr>
            <a:picLocks noChangeAspect="1"/>
          </p:cNvPicPr>
          <p:nvPr/>
        </p:nvPicPr>
        <p:blipFill>
          <a:blip r:embed="rId3"/>
          <a:stretch>
            <a:fillRect/>
          </a:stretch>
        </p:blipFill>
        <p:spPr>
          <a:xfrm>
            <a:off x="8280446" y="6229595"/>
            <a:ext cx="2520271" cy="573074"/>
          </a:xfrm>
          <a:prstGeom prst="rect">
            <a:avLst/>
          </a:prstGeom>
        </p:spPr>
      </p:pic>
      <p:pic>
        <p:nvPicPr>
          <p:cNvPr id="13" name="Afbeelding 12">
            <a:extLst>
              <a:ext uri="{FF2B5EF4-FFF2-40B4-BE49-F238E27FC236}">
                <a16:creationId xmlns:a16="http://schemas.microsoft.com/office/drawing/2014/main" id="{E6A76014-1D9C-1C14-DCFC-5A8844C21F34}"/>
              </a:ext>
            </a:extLst>
          </p:cNvPr>
          <p:cNvPicPr>
            <a:picLocks noChangeAspect="1"/>
          </p:cNvPicPr>
          <p:nvPr/>
        </p:nvPicPr>
        <p:blipFill>
          <a:blip r:embed="rId3"/>
          <a:stretch>
            <a:fillRect/>
          </a:stretch>
        </p:blipFill>
        <p:spPr>
          <a:xfrm>
            <a:off x="7806859" y="216310"/>
            <a:ext cx="1963082" cy="573074"/>
          </a:xfrm>
          <a:prstGeom prst="rect">
            <a:avLst/>
          </a:prstGeom>
        </p:spPr>
      </p:pic>
      <p:pic>
        <p:nvPicPr>
          <p:cNvPr id="14" name="Afbeelding 13">
            <a:extLst>
              <a:ext uri="{FF2B5EF4-FFF2-40B4-BE49-F238E27FC236}">
                <a16:creationId xmlns:a16="http://schemas.microsoft.com/office/drawing/2014/main" id="{C3A0ADEA-BF9A-B4DB-22A4-5AD244B74D10}"/>
              </a:ext>
            </a:extLst>
          </p:cNvPr>
          <p:cNvPicPr>
            <a:picLocks noChangeAspect="1"/>
          </p:cNvPicPr>
          <p:nvPr/>
        </p:nvPicPr>
        <p:blipFill>
          <a:blip r:embed="rId3"/>
          <a:stretch>
            <a:fillRect/>
          </a:stretch>
        </p:blipFill>
        <p:spPr>
          <a:xfrm>
            <a:off x="9290219" y="2085823"/>
            <a:ext cx="1963082" cy="573074"/>
          </a:xfrm>
          <a:prstGeom prst="rect">
            <a:avLst/>
          </a:prstGeom>
        </p:spPr>
      </p:pic>
      <p:pic>
        <p:nvPicPr>
          <p:cNvPr id="15" name="Afbeelding 14">
            <a:extLst>
              <a:ext uri="{FF2B5EF4-FFF2-40B4-BE49-F238E27FC236}">
                <a16:creationId xmlns:a16="http://schemas.microsoft.com/office/drawing/2014/main" id="{32BF1CB8-628D-5B26-3A6E-4A59D9B77D6B}"/>
              </a:ext>
            </a:extLst>
          </p:cNvPr>
          <p:cNvPicPr>
            <a:picLocks noChangeAspect="1"/>
          </p:cNvPicPr>
          <p:nvPr/>
        </p:nvPicPr>
        <p:blipFill>
          <a:blip r:embed="rId3"/>
          <a:stretch>
            <a:fillRect/>
          </a:stretch>
        </p:blipFill>
        <p:spPr>
          <a:xfrm>
            <a:off x="9168299" y="4575023"/>
            <a:ext cx="1963082" cy="573074"/>
          </a:xfrm>
          <a:prstGeom prst="rect">
            <a:avLst/>
          </a:prstGeom>
        </p:spPr>
      </p:pic>
      <p:pic>
        <p:nvPicPr>
          <p:cNvPr id="16" name="Afbeelding 15">
            <a:extLst>
              <a:ext uri="{FF2B5EF4-FFF2-40B4-BE49-F238E27FC236}">
                <a16:creationId xmlns:a16="http://schemas.microsoft.com/office/drawing/2014/main" id="{2EE384FA-B6A2-69E0-94A1-E1B1FDA31ACE}"/>
              </a:ext>
            </a:extLst>
          </p:cNvPr>
          <p:cNvPicPr>
            <a:picLocks noChangeAspect="1"/>
          </p:cNvPicPr>
          <p:nvPr/>
        </p:nvPicPr>
        <p:blipFill>
          <a:blip r:embed="rId3"/>
          <a:stretch>
            <a:fillRect/>
          </a:stretch>
        </p:blipFill>
        <p:spPr>
          <a:xfrm>
            <a:off x="938699" y="1984223"/>
            <a:ext cx="1963082" cy="573074"/>
          </a:xfrm>
          <a:prstGeom prst="rect">
            <a:avLst/>
          </a:prstGeom>
        </p:spPr>
      </p:pic>
      <p:pic>
        <p:nvPicPr>
          <p:cNvPr id="17" name="Afbeelding 16">
            <a:extLst>
              <a:ext uri="{FF2B5EF4-FFF2-40B4-BE49-F238E27FC236}">
                <a16:creationId xmlns:a16="http://schemas.microsoft.com/office/drawing/2014/main" id="{F9EDF17E-4B46-04E1-1174-9D13B3536048}"/>
              </a:ext>
            </a:extLst>
          </p:cNvPr>
          <p:cNvPicPr>
            <a:picLocks noChangeAspect="1"/>
          </p:cNvPicPr>
          <p:nvPr/>
        </p:nvPicPr>
        <p:blipFill>
          <a:blip r:embed="rId3"/>
          <a:stretch>
            <a:fillRect/>
          </a:stretch>
        </p:blipFill>
        <p:spPr>
          <a:xfrm>
            <a:off x="938699" y="4575023"/>
            <a:ext cx="1963082" cy="573074"/>
          </a:xfrm>
          <a:prstGeom prst="rect">
            <a:avLst/>
          </a:prstGeom>
        </p:spPr>
      </p:pic>
    </p:spTree>
    <p:extLst>
      <p:ext uri="{BB962C8B-B14F-4D97-AF65-F5344CB8AC3E}">
        <p14:creationId xmlns:p14="http://schemas.microsoft.com/office/powerpoint/2010/main" val="2374713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a:extLst>
              <a:ext uri="{FF2B5EF4-FFF2-40B4-BE49-F238E27FC236}">
                <a16:creationId xmlns:a16="http://schemas.microsoft.com/office/drawing/2014/main" id="{027A10C3-34EA-595E-D0A6-72A01EF295D8}"/>
              </a:ext>
            </a:extLst>
          </p:cNvPr>
          <p:cNvSpPr txBox="1"/>
          <p:nvPr/>
        </p:nvSpPr>
        <p:spPr>
          <a:xfrm>
            <a:off x="363795" y="741932"/>
            <a:ext cx="11641392" cy="4770537"/>
          </a:xfrm>
          <a:prstGeom prst="rect">
            <a:avLst/>
          </a:prstGeom>
          <a:noFill/>
        </p:spPr>
        <p:txBody>
          <a:bodyPr wrap="square">
            <a:spAutoFit/>
          </a:bodyPr>
          <a:lstStyle/>
          <a:p>
            <a:r>
              <a:rPr lang="nl-NL" sz="1600" dirty="0"/>
              <a:t>Sociaal economische zekerheid</a:t>
            </a:r>
          </a:p>
          <a:p>
            <a:r>
              <a:rPr lang="nl-NL" sz="1600" dirty="0"/>
              <a:t>Sociaal economische zekerheid is gericht op sociale rechtvaardigheid. Het verwijst naar het borgen van de basisbehoeften van de mens via mensenrechten, wetgeving en voorzieningen. De toegang tot socio-economische zekerheid, beschermt mensen tegen onder andere armoede en biedt een sociaal vangnet. Een bepaalde mate van sociaal economische zekerheid vormt een basisvoorwaarde om bijvoorbeeld sociale cohesie te realiseren.</a:t>
            </a:r>
          </a:p>
          <a:p>
            <a:endParaRPr lang="nl-NL" sz="1600" dirty="0"/>
          </a:p>
          <a:p>
            <a:r>
              <a:rPr lang="nl-NL" sz="1600" dirty="0"/>
              <a:t>Sociale inclusie</a:t>
            </a:r>
          </a:p>
          <a:p>
            <a:r>
              <a:rPr lang="nl-NL" sz="1600" dirty="0"/>
              <a:t>Sociale inclusie is gericht op gelijkwaardigheid. Enerzijds het tegengaan van mechanismen van uitsluiting, anderzijds stimulering van ontmoeting en toegankelijkheid van groepen, gemeenschappen en systemen. Het is belangrijk dat mensen sociale insluiting ervaren in belangrijkste instituties als gemeenten, openbare voorzieningen en maatschappelijke organisaties.</a:t>
            </a:r>
          </a:p>
          <a:p>
            <a:endParaRPr lang="nl-NL" sz="1600" dirty="0"/>
          </a:p>
          <a:p>
            <a:r>
              <a:rPr lang="nl-NL" sz="1600" dirty="0"/>
              <a:t>Sociale cohesie</a:t>
            </a:r>
          </a:p>
          <a:p>
            <a:r>
              <a:rPr lang="nl-NL" sz="1600" dirty="0"/>
              <a:t>Sociale cohesie heeft solidariteit (onderlinge betrokkenheid) als onderliggende waarde en dit gaat over samenhang op basis van gedeelde normen en waarden, (h)erkenning en respect en wederkerigheid. Het gaat ook over verrijking of verschraling van sociale netwerken.</a:t>
            </a:r>
          </a:p>
          <a:p>
            <a:endParaRPr lang="nl-NL" sz="1600" dirty="0"/>
          </a:p>
          <a:p>
            <a:r>
              <a:rPr lang="nl-NL" sz="1600" dirty="0"/>
              <a:t>Sociale empowerment</a:t>
            </a:r>
          </a:p>
          <a:p>
            <a:r>
              <a:rPr lang="nl-NL" sz="1600" dirty="0"/>
              <a:t>Sociale empowerment is gericht op menselijke waardigheid. Dit komt tot uitdrukking in de mogelijkheden tot zelfbeschikking (eigen keuzes kunnen maken) en persoonlijke ontwikkeling, ondersteund en versterkt door relaties en structuren. Het duidt ook op het ontwikkelen van “eigen kracht”, “burgerkracht” en zelfredzaamheid.</a:t>
            </a:r>
          </a:p>
        </p:txBody>
      </p:sp>
    </p:spTree>
    <p:extLst>
      <p:ext uri="{BB962C8B-B14F-4D97-AF65-F5344CB8AC3E}">
        <p14:creationId xmlns:p14="http://schemas.microsoft.com/office/powerpoint/2010/main" val="217196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90834197-01E7-D718-EDC3-83DB467F1F10}"/>
              </a:ext>
            </a:extLst>
          </p:cNvPr>
          <p:cNvPicPr>
            <a:picLocks noChangeAspect="1"/>
          </p:cNvPicPr>
          <p:nvPr/>
        </p:nvPicPr>
        <p:blipFill>
          <a:blip r:embed="rId2"/>
          <a:stretch>
            <a:fillRect/>
          </a:stretch>
        </p:blipFill>
        <p:spPr>
          <a:xfrm>
            <a:off x="459759" y="542463"/>
            <a:ext cx="11272481" cy="1871634"/>
          </a:xfrm>
          <a:prstGeom prst="rect">
            <a:avLst/>
          </a:prstGeom>
        </p:spPr>
      </p:pic>
      <p:pic>
        <p:nvPicPr>
          <p:cNvPr id="4" name="Afbeelding 3">
            <a:extLst>
              <a:ext uri="{FF2B5EF4-FFF2-40B4-BE49-F238E27FC236}">
                <a16:creationId xmlns:a16="http://schemas.microsoft.com/office/drawing/2014/main" id="{929CABD5-5012-465D-4381-636238DE45EE}"/>
              </a:ext>
            </a:extLst>
          </p:cNvPr>
          <p:cNvPicPr>
            <a:picLocks noChangeAspect="1"/>
          </p:cNvPicPr>
          <p:nvPr/>
        </p:nvPicPr>
        <p:blipFill>
          <a:blip r:embed="rId3"/>
          <a:stretch>
            <a:fillRect/>
          </a:stretch>
        </p:blipFill>
        <p:spPr>
          <a:xfrm>
            <a:off x="533400" y="2443302"/>
            <a:ext cx="5618514" cy="4241978"/>
          </a:xfrm>
          <a:prstGeom prst="rect">
            <a:avLst/>
          </a:prstGeom>
        </p:spPr>
      </p:pic>
    </p:spTree>
    <p:extLst>
      <p:ext uri="{BB962C8B-B14F-4D97-AF65-F5344CB8AC3E}">
        <p14:creationId xmlns:p14="http://schemas.microsoft.com/office/powerpoint/2010/main" val="157251262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20cf8ba-b598-4d03-85bf-01d90a2844ae" xsi:nil="true"/>
    <lcf76f155ced4ddcb4097134ff3c332f xmlns="c67c63a5-6c7f-42bb-9d17-0feff5816463">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4EF0104-89D1-42B2-AA84-16F8945F9019}">
  <ds:schemaRefs>
    <ds:schemaRef ds:uri="http://schemas.microsoft.com/sharepoint/v3/contenttype/forms"/>
  </ds:schemaRefs>
</ds:datastoreItem>
</file>

<file path=customXml/itemProps2.xml><?xml version="1.0" encoding="utf-8"?>
<ds:datastoreItem xmlns:ds="http://schemas.openxmlformats.org/officeDocument/2006/customXml" ds:itemID="{2FC0F0AA-A0C2-453F-9578-65CE92713806}">
  <ds:schemaRefs>
    <ds:schemaRef ds:uri="04a8cfdc-dc7c-4728-8468-1752323b6dce"/>
    <ds:schemaRef ds:uri="c20cf8ba-b598-4d03-85bf-01d90a2844ae"/>
    <ds:schemaRef ds:uri="c67c63a5-6c7f-42bb-9d17-0feff5816463"/>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0F525F5-680F-4992-BC9A-1E025F30DB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TotalTime>
  <Words>876</Words>
  <Application>Microsoft Office PowerPoint</Application>
  <PresentationFormat>Breedbeeld</PresentationFormat>
  <Paragraphs>89</Paragraphs>
  <Slides>23</Slides>
  <Notes>0</Notes>
  <HiddenSlides>0</HiddenSlides>
  <MMClips>3</MMClips>
  <ScaleCrop>false</ScaleCrop>
  <HeadingPairs>
    <vt:vector size="6" baseType="variant">
      <vt:variant>
        <vt:lpstr>Gebruikte lettertypen</vt:lpstr>
      </vt:variant>
      <vt:variant>
        <vt:i4>6</vt:i4>
      </vt:variant>
      <vt:variant>
        <vt:lpstr>Thema</vt:lpstr>
      </vt:variant>
      <vt:variant>
        <vt:i4>2</vt:i4>
      </vt:variant>
      <vt:variant>
        <vt:lpstr>Diatitels</vt:lpstr>
      </vt:variant>
      <vt:variant>
        <vt:i4>23</vt:i4>
      </vt:variant>
    </vt:vector>
  </HeadingPairs>
  <TitlesOfParts>
    <vt:vector size="31" baseType="lpstr">
      <vt:lpstr>Aptos</vt:lpstr>
      <vt:lpstr>Arial</vt:lpstr>
      <vt:lpstr>Calibri</vt:lpstr>
      <vt:lpstr>Calibri Light</vt:lpstr>
      <vt:lpstr>Roboto</vt:lpstr>
      <vt:lpstr>Wingdings</vt:lpstr>
      <vt:lpstr>Kantoorthema</vt:lpstr>
      <vt:lpstr>1_Kantoorthema</vt:lpstr>
      <vt:lpstr>Welkom! </vt:lpstr>
      <vt:lpstr>Wat gaan we doen deze periode?</vt:lpstr>
      <vt:lpstr>Leerdoelen deze week zijn: </vt:lpstr>
      <vt:lpstr>Sociale leefbaarheid</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Sociale basis en positieve gezondheid: </vt:lpstr>
      <vt:lpstr>Blue zones</vt:lpstr>
      <vt:lpstr>PowerPoint-presentatie</vt:lpstr>
      <vt:lpstr>Blue Zones</vt:lpstr>
      <vt:lpstr>Terugkerende factoren</vt:lpstr>
      <vt:lpstr>PowerPoint-presentatie</vt:lpstr>
      <vt:lpstr>Blueszones, model positieve gezondheid en welvaartsziekten</vt:lpstr>
      <vt:lpstr>Check jouw leefstijl</vt:lpstr>
      <vt:lpstr>Koppeling model positieve gezondheid</vt:lpstr>
      <vt:lpstr>Nadere informatie</vt:lpstr>
      <vt:lpstr>Dat was het voor vandaag!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Bluezones, trends en ontwikkelingen gezonde leefstijl</dc:title>
  <dc:creator>Mariska de Rouw</dc:creator>
  <cp:lastModifiedBy>Pascalle Cup</cp:lastModifiedBy>
  <cp:revision>11</cp:revision>
  <cp:lastPrinted>2020-11-20T07:34:12Z</cp:lastPrinted>
  <dcterms:created xsi:type="dcterms:W3CDTF">2020-11-17T08:25:46Z</dcterms:created>
  <dcterms:modified xsi:type="dcterms:W3CDTF">2024-11-03T16:09:09Z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ies>
</file>